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3745" r:id="rId3"/>
    <p:sldId id="273" r:id="rId4"/>
    <p:sldId id="3711" r:id="rId5"/>
    <p:sldId id="272" r:id="rId6"/>
    <p:sldId id="279" r:id="rId7"/>
    <p:sldId id="3727" r:id="rId8"/>
    <p:sldId id="3730" r:id="rId9"/>
    <p:sldId id="3731" r:id="rId10"/>
    <p:sldId id="3732" r:id="rId11"/>
    <p:sldId id="3733" r:id="rId12"/>
    <p:sldId id="3737" r:id="rId13"/>
    <p:sldId id="3734" r:id="rId14"/>
    <p:sldId id="3739" r:id="rId15"/>
    <p:sldId id="3740" r:id="rId16"/>
    <p:sldId id="277" r:id="rId17"/>
    <p:sldId id="3742" r:id="rId18"/>
    <p:sldId id="3743" r:id="rId19"/>
    <p:sldId id="3744" r:id="rId20"/>
    <p:sldId id="3741" r:id="rId21"/>
    <p:sldId id="317" r:id="rId22"/>
    <p:sldId id="3710" r:id="rId23"/>
    <p:sldId id="374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41" autoAdjust="0"/>
    <p:restoredTop sz="95332" autoAdjust="0"/>
  </p:normalViewPr>
  <p:slideViewPr>
    <p:cSldViewPr snapToGrid="0">
      <p:cViewPr varScale="1">
        <p:scale>
          <a:sx n="67" d="100"/>
          <a:sy n="67" d="100"/>
        </p:scale>
        <p:origin x="8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6" d="100"/>
        <a:sy n="106" d="100"/>
      </p:scale>
      <p:origin x="0" y="-2538"/>
    </p:cViewPr>
  </p:sorterViewPr>
  <p:notesViewPr>
    <p:cSldViewPr snapToGrid="0">
      <p:cViewPr varScale="1">
        <p:scale>
          <a:sx n="53" d="100"/>
          <a:sy n="53" d="100"/>
        </p:scale>
        <p:origin x="1866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EE8BDD-2588-4B6C-AF56-3C774E92B4BD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CEE8E2C-CA53-4232-92F8-5D4C417BA424}">
      <dgm:prSet phldrT="[Text]"/>
      <dgm:spPr/>
      <dgm:t>
        <a:bodyPr/>
        <a:lstStyle/>
        <a:p>
          <a:r>
            <a:rPr lang="en-US" dirty="0" smtClean="0"/>
            <a:t>MENGUKUR</a:t>
          </a:r>
          <a:endParaRPr lang="en-US" dirty="0"/>
        </a:p>
      </dgm:t>
    </dgm:pt>
    <dgm:pt modelId="{F4CF88A4-940B-4B84-A9BB-FF114F874063}" type="parTrans" cxnId="{B98DBB62-087F-4C9D-AD6E-6970606BB833}">
      <dgm:prSet/>
      <dgm:spPr/>
      <dgm:t>
        <a:bodyPr/>
        <a:lstStyle/>
        <a:p>
          <a:endParaRPr lang="en-US"/>
        </a:p>
      </dgm:t>
    </dgm:pt>
    <dgm:pt modelId="{CA6D62DB-E937-4EF6-A75A-A5AF8EF91C66}" type="sibTrans" cxnId="{B98DBB62-087F-4C9D-AD6E-6970606BB833}">
      <dgm:prSet/>
      <dgm:spPr/>
      <dgm:t>
        <a:bodyPr/>
        <a:lstStyle/>
        <a:p>
          <a:endParaRPr lang="en-US"/>
        </a:p>
      </dgm:t>
    </dgm:pt>
    <dgm:pt modelId="{4FB29BC6-52A6-4B5F-AFE0-E421D4B10882}">
      <dgm:prSet phldrT="[Text]"/>
      <dgm:spPr/>
      <dgm:t>
        <a:bodyPr/>
        <a:lstStyle/>
        <a:p>
          <a:r>
            <a:rPr lang="en-US" dirty="0" smtClean="0"/>
            <a:t>MENIMBANG</a:t>
          </a:r>
          <a:endParaRPr lang="en-US" dirty="0"/>
        </a:p>
      </dgm:t>
    </dgm:pt>
    <dgm:pt modelId="{68C7367B-4D61-413F-B306-6717A3D5A597}" type="parTrans" cxnId="{6D7CB7C7-0E98-4FFF-84D2-1759BFFF48CA}">
      <dgm:prSet/>
      <dgm:spPr/>
      <dgm:t>
        <a:bodyPr/>
        <a:lstStyle/>
        <a:p>
          <a:endParaRPr lang="en-US"/>
        </a:p>
      </dgm:t>
    </dgm:pt>
    <dgm:pt modelId="{D2DA1345-6F65-4E0F-8241-0930D6189AE4}" type="sibTrans" cxnId="{6D7CB7C7-0E98-4FFF-84D2-1759BFFF48CA}">
      <dgm:prSet/>
      <dgm:spPr/>
      <dgm:t>
        <a:bodyPr/>
        <a:lstStyle/>
        <a:p>
          <a:endParaRPr lang="en-US"/>
        </a:p>
      </dgm:t>
    </dgm:pt>
    <dgm:pt modelId="{605B18E0-36B2-4FEB-9226-603298CA4E85}">
      <dgm:prSet phldrT="[Text]"/>
      <dgm:spPr/>
      <dgm:t>
        <a:bodyPr/>
        <a:lstStyle/>
        <a:p>
          <a:r>
            <a:rPr lang="en-US" dirty="0" smtClean="0"/>
            <a:t>MENGAMATI</a:t>
          </a:r>
          <a:endParaRPr lang="en-US" dirty="0"/>
        </a:p>
      </dgm:t>
    </dgm:pt>
    <dgm:pt modelId="{DCBB3935-9A89-4F53-8A65-3527E7EF0E3C}" type="parTrans" cxnId="{63656DC0-D6C6-4BF1-A9BD-D5266521A23F}">
      <dgm:prSet/>
      <dgm:spPr/>
      <dgm:t>
        <a:bodyPr/>
        <a:lstStyle/>
        <a:p>
          <a:endParaRPr lang="en-US"/>
        </a:p>
      </dgm:t>
    </dgm:pt>
    <dgm:pt modelId="{51591D37-CB8C-4AD4-94B1-5638838033E2}" type="sibTrans" cxnId="{63656DC0-D6C6-4BF1-A9BD-D5266521A23F}">
      <dgm:prSet/>
      <dgm:spPr/>
      <dgm:t>
        <a:bodyPr/>
        <a:lstStyle/>
        <a:p>
          <a:endParaRPr lang="en-US"/>
        </a:p>
      </dgm:t>
    </dgm:pt>
    <dgm:pt modelId="{19E34305-946B-413C-90F2-26BC7DB7AF8F}">
      <dgm:prSet phldrT="[Text]"/>
      <dgm:spPr/>
      <dgm:t>
        <a:bodyPr/>
        <a:lstStyle/>
        <a:p>
          <a:r>
            <a:rPr lang="en-US" dirty="0" smtClean="0"/>
            <a:t>DIANALISA</a:t>
          </a:r>
          <a:endParaRPr lang="en-US" dirty="0"/>
        </a:p>
      </dgm:t>
    </dgm:pt>
    <dgm:pt modelId="{84AEE521-9E05-40A6-8932-8F7BF3DF639A}" type="parTrans" cxnId="{D5A4D8D4-5635-464D-B6D7-3EDC6016ECB5}">
      <dgm:prSet/>
      <dgm:spPr/>
      <dgm:t>
        <a:bodyPr/>
        <a:lstStyle/>
        <a:p>
          <a:endParaRPr lang="en-US"/>
        </a:p>
      </dgm:t>
    </dgm:pt>
    <dgm:pt modelId="{3DBE5988-4F48-41DF-A207-AA5BA6EB45D0}" type="sibTrans" cxnId="{D5A4D8D4-5635-464D-B6D7-3EDC6016ECB5}">
      <dgm:prSet/>
      <dgm:spPr/>
      <dgm:t>
        <a:bodyPr/>
        <a:lstStyle/>
        <a:p>
          <a:endParaRPr lang="en-US"/>
        </a:p>
      </dgm:t>
    </dgm:pt>
    <dgm:pt modelId="{DB0C766C-C2B9-40F6-97D9-FD646D78C8AA}" type="pres">
      <dgm:prSet presAssocID="{FFEE8BDD-2588-4B6C-AF56-3C774E92B4B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AE9D5D2C-17AE-4F56-A96A-EE87F97E4980}" type="pres">
      <dgm:prSet presAssocID="{FFEE8BDD-2588-4B6C-AF56-3C774E92B4BD}" presName="Name1" presStyleCnt="0"/>
      <dgm:spPr/>
      <dgm:t>
        <a:bodyPr/>
        <a:lstStyle/>
        <a:p>
          <a:endParaRPr lang="en-US"/>
        </a:p>
      </dgm:t>
    </dgm:pt>
    <dgm:pt modelId="{63FD7558-2104-4590-9C28-6B22689F3356}" type="pres">
      <dgm:prSet presAssocID="{FFEE8BDD-2588-4B6C-AF56-3C774E92B4BD}" presName="cycle" presStyleCnt="0"/>
      <dgm:spPr/>
      <dgm:t>
        <a:bodyPr/>
        <a:lstStyle/>
        <a:p>
          <a:endParaRPr lang="en-US"/>
        </a:p>
      </dgm:t>
    </dgm:pt>
    <dgm:pt modelId="{8A7FB1B8-F06C-4AA3-9B2C-F0E42F2B709A}" type="pres">
      <dgm:prSet presAssocID="{FFEE8BDD-2588-4B6C-AF56-3C774E92B4BD}" presName="srcNode" presStyleLbl="node1" presStyleIdx="0" presStyleCnt="4"/>
      <dgm:spPr/>
      <dgm:t>
        <a:bodyPr/>
        <a:lstStyle/>
        <a:p>
          <a:endParaRPr lang="en-US"/>
        </a:p>
      </dgm:t>
    </dgm:pt>
    <dgm:pt modelId="{E6A56CC6-040D-4A2C-91B2-6EBABAD05678}" type="pres">
      <dgm:prSet presAssocID="{FFEE8BDD-2588-4B6C-AF56-3C774E92B4BD}" presName="conn" presStyleLbl="parChTrans1D2" presStyleIdx="0" presStyleCnt="1"/>
      <dgm:spPr/>
      <dgm:t>
        <a:bodyPr/>
        <a:lstStyle/>
        <a:p>
          <a:endParaRPr lang="en-US"/>
        </a:p>
      </dgm:t>
    </dgm:pt>
    <dgm:pt modelId="{687198AB-A748-4A58-9EBD-8C6FE4A374D6}" type="pres">
      <dgm:prSet presAssocID="{FFEE8BDD-2588-4B6C-AF56-3C774E92B4BD}" presName="extraNode" presStyleLbl="node1" presStyleIdx="0" presStyleCnt="4"/>
      <dgm:spPr/>
      <dgm:t>
        <a:bodyPr/>
        <a:lstStyle/>
        <a:p>
          <a:endParaRPr lang="en-US"/>
        </a:p>
      </dgm:t>
    </dgm:pt>
    <dgm:pt modelId="{E457FA4B-26B4-4206-B8E6-A3AAEDD9B838}" type="pres">
      <dgm:prSet presAssocID="{FFEE8BDD-2588-4B6C-AF56-3C774E92B4BD}" presName="dstNode" presStyleLbl="node1" presStyleIdx="0" presStyleCnt="4"/>
      <dgm:spPr/>
      <dgm:t>
        <a:bodyPr/>
        <a:lstStyle/>
        <a:p>
          <a:endParaRPr lang="en-US"/>
        </a:p>
      </dgm:t>
    </dgm:pt>
    <dgm:pt modelId="{4108ADFB-DBF3-4DF3-B80D-65BC29C48433}" type="pres">
      <dgm:prSet presAssocID="{8CEE8E2C-CA53-4232-92F8-5D4C417BA424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82F11F-C481-4034-9E0B-5D8BBCB2CE00}" type="pres">
      <dgm:prSet presAssocID="{8CEE8E2C-CA53-4232-92F8-5D4C417BA424}" presName="accent_1" presStyleCnt="0"/>
      <dgm:spPr/>
      <dgm:t>
        <a:bodyPr/>
        <a:lstStyle/>
        <a:p>
          <a:endParaRPr lang="en-US"/>
        </a:p>
      </dgm:t>
    </dgm:pt>
    <dgm:pt modelId="{284137E2-C2F9-4133-B83A-B2DAEDAD17A0}" type="pres">
      <dgm:prSet presAssocID="{8CEE8E2C-CA53-4232-92F8-5D4C417BA424}" presName="accentRepeatNode" presStyleLbl="solidFgAcc1" presStyleIdx="0" presStyleCnt="4"/>
      <dgm:spPr/>
      <dgm:t>
        <a:bodyPr/>
        <a:lstStyle/>
        <a:p>
          <a:endParaRPr lang="en-US"/>
        </a:p>
      </dgm:t>
    </dgm:pt>
    <dgm:pt modelId="{C4C2194C-B6E5-4B34-9C6F-587E0E7E9361}" type="pres">
      <dgm:prSet presAssocID="{4FB29BC6-52A6-4B5F-AFE0-E421D4B10882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719797-A1B5-44A9-9531-1C1B9B35BFBB}" type="pres">
      <dgm:prSet presAssocID="{4FB29BC6-52A6-4B5F-AFE0-E421D4B10882}" presName="accent_2" presStyleCnt="0"/>
      <dgm:spPr/>
      <dgm:t>
        <a:bodyPr/>
        <a:lstStyle/>
        <a:p>
          <a:endParaRPr lang="en-US"/>
        </a:p>
      </dgm:t>
    </dgm:pt>
    <dgm:pt modelId="{9E929D58-C00A-4A17-BBD3-9D0D2F778549}" type="pres">
      <dgm:prSet presAssocID="{4FB29BC6-52A6-4B5F-AFE0-E421D4B10882}" presName="accentRepeatNode" presStyleLbl="solidFgAcc1" presStyleIdx="1" presStyleCnt="4"/>
      <dgm:spPr/>
      <dgm:t>
        <a:bodyPr/>
        <a:lstStyle/>
        <a:p>
          <a:endParaRPr lang="en-US"/>
        </a:p>
      </dgm:t>
    </dgm:pt>
    <dgm:pt modelId="{BBB56B1C-92FA-415F-ADA1-61400C84854E}" type="pres">
      <dgm:prSet presAssocID="{605B18E0-36B2-4FEB-9226-603298CA4E85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6840FF-2554-481D-8B98-89905ADEE2C0}" type="pres">
      <dgm:prSet presAssocID="{605B18E0-36B2-4FEB-9226-603298CA4E85}" presName="accent_3" presStyleCnt="0"/>
      <dgm:spPr/>
      <dgm:t>
        <a:bodyPr/>
        <a:lstStyle/>
        <a:p>
          <a:endParaRPr lang="en-US"/>
        </a:p>
      </dgm:t>
    </dgm:pt>
    <dgm:pt modelId="{F7D4E754-CC06-44BB-B9E8-5F11D459B74E}" type="pres">
      <dgm:prSet presAssocID="{605B18E0-36B2-4FEB-9226-603298CA4E85}" presName="accentRepeatNode" presStyleLbl="solidFgAcc1" presStyleIdx="2" presStyleCnt="4"/>
      <dgm:spPr/>
      <dgm:t>
        <a:bodyPr/>
        <a:lstStyle/>
        <a:p>
          <a:endParaRPr lang="en-US"/>
        </a:p>
      </dgm:t>
    </dgm:pt>
    <dgm:pt modelId="{99EC2897-868D-4705-B879-7160F546BDD7}" type="pres">
      <dgm:prSet presAssocID="{19E34305-946B-413C-90F2-26BC7DB7AF8F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E050B7-1D97-404A-B968-44024B597668}" type="pres">
      <dgm:prSet presAssocID="{19E34305-946B-413C-90F2-26BC7DB7AF8F}" presName="accent_4" presStyleCnt="0"/>
      <dgm:spPr/>
      <dgm:t>
        <a:bodyPr/>
        <a:lstStyle/>
        <a:p>
          <a:endParaRPr lang="en-US"/>
        </a:p>
      </dgm:t>
    </dgm:pt>
    <dgm:pt modelId="{814D3867-994B-48CC-9CE1-6C3B3B041A0F}" type="pres">
      <dgm:prSet presAssocID="{19E34305-946B-413C-90F2-26BC7DB7AF8F}" presName="accentRepeatNode" presStyleLbl="solidFgAcc1" presStyleIdx="3" presStyleCnt="4"/>
      <dgm:spPr/>
      <dgm:t>
        <a:bodyPr/>
        <a:lstStyle/>
        <a:p>
          <a:endParaRPr lang="en-US"/>
        </a:p>
      </dgm:t>
    </dgm:pt>
  </dgm:ptLst>
  <dgm:cxnLst>
    <dgm:cxn modelId="{4BC713E9-A0C1-4EC8-9790-3C3A6D2592A9}" type="presOf" srcId="{FFEE8BDD-2588-4B6C-AF56-3C774E92B4BD}" destId="{DB0C766C-C2B9-40F6-97D9-FD646D78C8AA}" srcOrd="0" destOrd="0" presId="urn:microsoft.com/office/officeart/2008/layout/VerticalCurvedList"/>
    <dgm:cxn modelId="{B98DBB62-087F-4C9D-AD6E-6970606BB833}" srcId="{FFEE8BDD-2588-4B6C-AF56-3C774E92B4BD}" destId="{8CEE8E2C-CA53-4232-92F8-5D4C417BA424}" srcOrd="0" destOrd="0" parTransId="{F4CF88A4-940B-4B84-A9BB-FF114F874063}" sibTransId="{CA6D62DB-E937-4EF6-A75A-A5AF8EF91C66}"/>
    <dgm:cxn modelId="{92CE8ED2-8D29-497A-9FB5-909AD6FD6409}" type="presOf" srcId="{605B18E0-36B2-4FEB-9226-603298CA4E85}" destId="{BBB56B1C-92FA-415F-ADA1-61400C84854E}" srcOrd="0" destOrd="0" presId="urn:microsoft.com/office/officeart/2008/layout/VerticalCurvedList"/>
    <dgm:cxn modelId="{4DA6005D-A948-41F3-86C9-6B747C167119}" type="presOf" srcId="{CA6D62DB-E937-4EF6-A75A-A5AF8EF91C66}" destId="{E6A56CC6-040D-4A2C-91B2-6EBABAD05678}" srcOrd="0" destOrd="0" presId="urn:microsoft.com/office/officeart/2008/layout/VerticalCurvedList"/>
    <dgm:cxn modelId="{63656DC0-D6C6-4BF1-A9BD-D5266521A23F}" srcId="{FFEE8BDD-2588-4B6C-AF56-3C774E92B4BD}" destId="{605B18E0-36B2-4FEB-9226-603298CA4E85}" srcOrd="2" destOrd="0" parTransId="{DCBB3935-9A89-4F53-8A65-3527E7EF0E3C}" sibTransId="{51591D37-CB8C-4AD4-94B1-5638838033E2}"/>
    <dgm:cxn modelId="{6D7CB7C7-0E98-4FFF-84D2-1759BFFF48CA}" srcId="{FFEE8BDD-2588-4B6C-AF56-3C774E92B4BD}" destId="{4FB29BC6-52A6-4B5F-AFE0-E421D4B10882}" srcOrd="1" destOrd="0" parTransId="{68C7367B-4D61-413F-B306-6717A3D5A597}" sibTransId="{D2DA1345-6F65-4E0F-8241-0930D6189AE4}"/>
    <dgm:cxn modelId="{D5A4D8D4-5635-464D-B6D7-3EDC6016ECB5}" srcId="{FFEE8BDD-2588-4B6C-AF56-3C774E92B4BD}" destId="{19E34305-946B-413C-90F2-26BC7DB7AF8F}" srcOrd="3" destOrd="0" parTransId="{84AEE521-9E05-40A6-8932-8F7BF3DF639A}" sibTransId="{3DBE5988-4F48-41DF-A207-AA5BA6EB45D0}"/>
    <dgm:cxn modelId="{27083570-16C6-4E2F-97BA-5FEB91060BDD}" type="presOf" srcId="{4FB29BC6-52A6-4B5F-AFE0-E421D4B10882}" destId="{C4C2194C-B6E5-4B34-9C6F-587E0E7E9361}" srcOrd="0" destOrd="0" presId="urn:microsoft.com/office/officeart/2008/layout/VerticalCurvedList"/>
    <dgm:cxn modelId="{AA6FCD6B-62FC-42EC-9F0A-1920DA1B1CF6}" type="presOf" srcId="{19E34305-946B-413C-90F2-26BC7DB7AF8F}" destId="{99EC2897-868D-4705-B879-7160F546BDD7}" srcOrd="0" destOrd="0" presId="urn:microsoft.com/office/officeart/2008/layout/VerticalCurvedList"/>
    <dgm:cxn modelId="{F9711FE1-9171-4581-8966-998F6C79B4E4}" type="presOf" srcId="{8CEE8E2C-CA53-4232-92F8-5D4C417BA424}" destId="{4108ADFB-DBF3-4DF3-B80D-65BC29C48433}" srcOrd="0" destOrd="0" presId="urn:microsoft.com/office/officeart/2008/layout/VerticalCurvedList"/>
    <dgm:cxn modelId="{DCE7B63A-E685-4A56-AF1F-1AF3B83F854A}" type="presParOf" srcId="{DB0C766C-C2B9-40F6-97D9-FD646D78C8AA}" destId="{AE9D5D2C-17AE-4F56-A96A-EE87F97E4980}" srcOrd="0" destOrd="0" presId="urn:microsoft.com/office/officeart/2008/layout/VerticalCurvedList"/>
    <dgm:cxn modelId="{391C0E97-21B0-48EC-B463-B85E47DC3C0B}" type="presParOf" srcId="{AE9D5D2C-17AE-4F56-A96A-EE87F97E4980}" destId="{63FD7558-2104-4590-9C28-6B22689F3356}" srcOrd="0" destOrd="0" presId="urn:microsoft.com/office/officeart/2008/layout/VerticalCurvedList"/>
    <dgm:cxn modelId="{694BAC71-84DF-419C-BD99-08571BC016DA}" type="presParOf" srcId="{63FD7558-2104-4590-9C28-6B22689F3356}" destId="{8A7FB1B8-F06C-4AA3-9B2C-F0E42F2B709A}" srcOrd="0" destOrd="0" presId="urn:microsoft.com/office/officeart/2008/layout/VerticalCurvedList"/>
    <dgm:cxn modelId="{E3FAC598-8827-43D9-AAB1-A19C53B67C83}" type="presParOf" srcId="{63FD7558-2104-4590-9C28-6B22689F3356}" destId="{E6A56CC6-040D-4A2C-91B2-6EBABAD05678}" srcOrd="1" destOrd="0" presId="urn:microsoft.com/office/officeart/2008/layout/VerticalCurvedList"/>
    <dgm:cxn modelId="{9F59CCFF-ADA9-4489-A8C5-7AF635657DC5}" type="presParOf" srcId="{63FD7558-2104-4590-9C28-6B22689F3356}" destId="{687198AB-A748-4A58-9EBD-8C6FE4A374D6}" srcOrd="2" destOrd="0" presId="urn:microsoft.com/office/officeart/2008/layout/VerticalCurvedList"/>
    <dgm:cxn modelId="{8308A2D7-E966-4A76-B2DE-8C3EA2E519EB}" type="presParOf" srcId="{63FD7558-2104-4590-9C28-6B22689F3356}" destId="{E457FA4B-26B4-4206-B8E6-A3AAEDD9B838}" srcOrd="3" destOrd="0" presId="urn:microsoft.com/office/officeart/2008/layout/VerticalCurvedList"/>
    <dgm:cxn modelId="{13225B5A-4BC5-44AA-8355-45B73024CA06}" type="presParOf" srcId="{AE9D5D2C-17AE-4F56-A96A-EE87F97E4980}" destId="{4108ADFB-DBF3-4DF3-B80D-65BC29C48433}" srcOrd="1" destOrd="0" presId="urn:microsoft.com/office/officeart/2008/layout/VerticalCurvedList"/>
    <dgm:cxn modelId="{C10769F8-3F61-434E-83AD-BE0F863F1CE0}" type="presParOf" srcId="{AE9D5D2C-17AE-4F56-A96A-EE87F97E4980}" destId="{C482F11F-C481-4034-9E0B-5D8BBCB2CE00}" srcOrd="2" destOrd="0" presId="urn:microsoft.com/office/officeart/2008/layout/VerticalCurvedList"/>
    <dgm:cxn modelId="{94343089-FFF3-4364-AAF3-CC1869CF5C7A}" type="presParOf" srcId="{C482F11F-C481-4034-9E0B-5D8BBCB2CE00}" destId="{284137E2-C2F9-4133-B83A-B2DAEDAD17A0}" srcOrd="0" destOrd="0" presId="urn:microsoft.com/office/officeart/2008/layout/VerticalCurvedList"/>
    <dgm:cxn modelId="{7DA8D089-7322-439C-863A-34A1305EA2EB}" type="presParOf" srcId="{AE9D5D2C-17AE-4F56-A96A-EE87F97E4980}" destId="{C4C2194C-B6E5-4B34-9C6F-587E0E7E9361}" srcOrd="3" destOrd="0" presId="urn:microsoft.com/office/officeart/2008/layout/VerticalCurvedList"/>
    <dgm:cxn modelId="{F6DD6EE5-63EC-431C-808A-A28CDA3F6A33}" type="presParOf" srcId="{AE9D5D2C-17AE-4F56-A96A-EE87F97E4980}" destId="{8A719797-A1B5-44A9-9531-1C1B9B35BFBB}" srcOrd="4" destOrd="0" presId="urn:microsoft.com/office/officeart/2008/layout/VerticalCurvedList"/>
    <dgm:cxn modelId="{C542CEF9-E609-42C6-B203-0F7CFF824E59}" type="presParOf" srcId="{8A719797-A1B5-44A9-9531-1C1B9B35BFBB}" destId="{9E929D58-C00A-4A17-BBD3-9D0D2F778549}" srcOrd="0" destOrd="0" presId="urn:microsoft.com/office/officeart/2008/layout/VerticalCurvedList"/>
    <dgm:cxn modelId="{AB70CA68-61B5-4399-83AC-733A23000C5B}" type="presParOf" srcId="{AE9D5D2C-17AE-4F56-A96A-EE87F97E4980}" destId="{BBB56B1C-92FA-415F-ADA1-61400C84854E}" srcOrd="5" destOrd="0" presId="urn:microsoft.com/office/officeart/2008/layout/VerticalCurvedList"/>
    <dgm:cxn modelId="{3D02E728-0719-4D17-9A83-700141A7B464}" type="presParOf" srcId="{AE9D5D2C-17AE-4F56-A96A-EE87F97E4980}" destId="{556840FF-2554-481D-8B98-89905ADEE2C0}" srcOrd="6" destOrd="0" presId="urn:microsoft.com/office/officeart/2008/layout/VerticalCurvedList"/>
    <dgm:cxn modelId="{EC988DF3-CE84-4194-8872-F5A3A3DA6643}" type="presParOf" srcId="{556840FF-2554-481D-8B98-89905ADEE2C0}" destId="{F7D4E754-CC06-44BB-B9E8-5F11D459B74E}" srcOrd="0" destOrd="0" presId="urn:microsoft.com/office/officeart/2008/layout/VerticalCurvedList"/>
    <dgm:cxn modelId="{9D4AAD07-99A0-4B66-9F82-1D1FF353DDD4}" type="presParOf" srcId="{AE9D5D2C-17AE-4F56-A96A-EE87F97E4980}" destId="{99EC2897-868D-4705-B879-7160F546BDD7}" srcOrd="7" destOrd="0" presId="urn:microsoft.com/office/officeart/2008/layout/VerticalCurvedList"/>
    <dgm:cxn modelId="{57950FF6-4AC3-44FF-962E-E803B88457E4}" type="presParOf" srcId="{AE9D5D2C-17AE-4F56-A96A-EE87F97E4980}" destId="{DEE050B7-1D97-404A-B968-44024B597668}" srcOrd="8" destOrd="0" presId="urn:microsoft.com/office/officeart/2008/layout/VerticalCurvedList"/>
    <dgm:cxn modelId="{BBAC5699-522C-43CB-A9F6-0F51BCB48FF7}" type="presParOf" srcId="{DEE050B7-1D97-404A-B968-44024B597668}" destId="{814D3867-994B-48CC-9CE1-6C3B3B041A0F}" srcOrd="0" destOrd="0" presId="urn:microsoft.com/office/officeart/2008/layout/VerticalCurvedList"/>
  </dgm:cxnLst>
  <dgm:bg>
    <a:solidFill>
      <a:schemeClr val="tx1"/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A56CC6-040D-4A2C-91B2-6EBABAD05678}">
      <dsp:nvSpPr>
        <dsp:cNvPr id="0" name=""/>
        <dsp:cNvSpPr/>
      </dsp:nvSpPr>
      <dsp:spPr>
        <a:xfrm>
          <a:off x="-4250612" y="-652153"/>
          <a:ext cx="5064498" cy="5064498"/>
        </a:xfrm>
        <a:prstGeom prst="blockArc">
          <a:avLst>
            <a:gd name="adj1" fmla="val 18900000"/>
            <a:gd name="adj2" fmla="val 2700000"/>
            <a:gd name="adj3" fmla="val 426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08ADFB-DBF3-4DF3-B80D-65BC29C48433}">
      <dsp:nvSpPr>
        <dsp:cNvPr id="0" name=""/>
        <dsp:cNvSpPr/>
      </dsp:nvSpPr>
      <dsp:spPr>
        <a:xfrm>
          <a:off x="426404" y="289083"/>
          <a:ext cx="5235503" cy="57846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9159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MENGUKUR</a:t>
          </a:r>
          <a:endParaRPr lang="en-US" sz="3000" kern="1200" dirty="0"/>
        </a:p>
      </dsp:txBody>
      <dsp:txXfrm>
        <a:off x="426404" y="289083"/>
        <a:ext cx="5235503" cy="578467"/>
      </dsp:txXfrm>
    </dsp:sp>
    <dsp:sp modelId="{284137E2-C2F9-4133-B83A-B2DAEDAD17A0}">
      <dsp:nvSpPr>
        <dsp:cNvPr id="0" name=""/>
        <dsp:cNvSpPr/>
      </dsp:nvSpPr>
      <dsp:spPr>
        <a:xfrm>
          <a:off x="64861" y="216775"/>
          <a:ext cx="723084" cy="7230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C2194C-B6E5-4B34-9C6F-587E0E7E9361}">
      <dsp:nvSpPr>
        <dsp:cNvPr id="0" name=""/>
        <dsp:cNvSpPr/>
      </dsp:nvSpPr>
      <dsp:spPr>
        <a:xfrm>
          <a:off x="758053" y="1156935"/>
          <a:ext cx="4903854" cy="578467"/>
        </a:xfrm>
        <a:prstGeom prst="rect">
          <a:avLst/>
        </a:prstGeom>
        <a:solidFill>
          <a:schemeClr val="accent3">
            <a:hueOff val="0"/>
            <a:satOff val="0"/>
            <a:lumOff val="-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9159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MENIMBANG</a:t>
          </a:r>
          <a:endParaRPr lang="en-US" sz="3000" kern="1200" dirty="0"/>
        </a:p>
      </dsp:txBody>
      <dsp:txXfrm>
        <a:off x="758053" y="1156935"/>
        <a:ext cx="4903854" cy="578467"/>
      </dsp:txXfrm>
    </dsp:sp>
    <dsp:sp modelId="{9E929D58-C00A-4A17-BBD3-9D0D2F778549}">
      <dsp:nvSpPr>
        <dsp:cNvPr id="0" name=""/>
        <dsp:cNvSpPr/>
      </dsp:nvSpPr>
      <dsp:spPr>
        <a:xfrm>
          <a:off x="396510" y="1084627"/>
          <a:ext cx="723084" cy="7230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-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B56B1C-92FA-415F-ADA1-61400C84854E}">
      <dsp:nvSpPr>
        <dsp:cNvPr id="0" name=""/>
        <dsp:cNvSpPr/>
      </dsp:nvSpPr>
      <dsp:spPr>
        <a:xfrm>
          <a:off x="758053" y="2024788"/>
          <a:ext cx="4903854" cy="578467"/>
        </a:xfrm>
        <a:prstGeom prst="rect">
          <a:avLst/>
        </a:prstGeom>
        <a:solidFill>
          <a:schemeClr val="accent3">
            <a:hueOff val="0"/>
            <a:satOff val="0"/>
            <a:lumOff val="-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9159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MENGAMATI</a:t>
          </a:r>
          <a:endParaRPr lang="en-US" sz="3000" kern="1200" dirty="0"/>
        </a:p>
      </dsp:txBody>
      <dsp:txXfrm>
        <a:off x="758053" y="2024788"/>
        <a:ext cx="4903854" cy="578467"/>
      </dsp:txXfrm>
    </dsp:sp>
    <dsp:sp modelId="{F7D4E754-CC06-44BB-B9E8-5F11D459B74E}">
      <dsp:nvSpPr>
        <dsp:cNvPr id="0" name=""/>
        <dsp:cNvSpPr/>
      </dsp:nvSpPr>
      <dsp:spPr>
        <a:xfrm>
          <a:off x="396510" y="1952479"/>
          <a:ext cx="723084" cy="7230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-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EC2897-868D-4705-B879-7160F546BDD7}">
      <dsp:nvSpPr>
        <dsp:cNvPr id="0" name=""/>
        <dsp:cNvSpPr/>
      </dsp:nvSpPr>
      <dsp:spPr>
        <a:xfrm>
          <a:off x="426404" y="2892640"/>
          <a:ext cx="5235503" cy="578467"/>
        </a:xfrm>
        <a:prstGeom prst="rect">
          <a:avLst/>
        </a:prstGeom>
        <a:solidFill>
          <a:schemeClr val="accent3">
            <a:hueOff val="0"/>
            <a:satOff val="0"/>
            <a:lumOff val="-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9159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DIANALISA</a:t>
          </a:r>
          <a:endParaRPr lang="en-US" sz="3000" kern="1200" dirty="0"/>
        </a:p>
      </dsp:txBody>
      <dsp:txXfrm>
        <a:off x="426404" y="2892640"/>
        <a:ext cx="5235503" cy="578467"/>
      </dsp:txXfrm>
    </dsp:sp>
    <dsp:sp modelId="{814D3867-994B-48CC-9CE1-6C3B3B041A0F}">
      <dsp:nvSpPr>
        <dsp:cNvPr id="0" name=""/>
        <dsp:cNvSpPr/>
      </dsp:nvSpPr>
      <dsp:spPr>
        <a:xfrm>
          <a:off x="64861" y="2820332"/>
          <a:ext cx="723084" cy="7230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-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32C26CA0-1B15-478F-9859-12D0124185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8B7DB27-B369-421C-8828-03A88B2C54F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2C206-3E15-44EA-B241-3D9B5726FB0A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EB4B6A2-80A2-4DEC-AD1B-7CA38A1E7F5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BA6A268-BE31-468F-B329-149078493D7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4812E3-5D0B-4D5B-AFD8-2F01892A3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308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67B95-CAAC-4026-99A3-3BBE1D1848F3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63E78-24AC-4E19-8C3D-F0ED8D93F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27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C9E1D-87DB-463A-836C-4CC3AB7BCCD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11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E94A7-C4C0-4312-9A43-1209F3AEDD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78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E94A7-C4C0-4312-9A43-1209F3AEDD1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408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63E78-24AC-4E19-8C3D-F0ED8D93F3B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677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6538" indent="-236538"/>
            <a:endParaRPr lang="id-ID" sz="1100" smtClean="0">
              <a:latin typeface="Arial" panose="020B0604020202020204" pitchFamily="34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0522FF8-D6CE-49A6-A228-EC5583621946}" type="slidenum">
              <a:rPr lang="ar-SA" sz="1300" smtClean="0"/>
              <a:pPr>
                <a:spcBef>
                  <a:spcPct val="0"/>
                </a:spcBef>
              </a:pPr>
              <a:t>18</a:t>
            </a:fld>
            <a:endParaRPr lang="en-US" sz="1300" smtClean="0"/>
          </a:p>
        </p:txBody>
      </p:sp>
      <p:sp>
        <p:nvSpPr>
          <p:cNvPr id="30725" name="Date Placeholder 1"/>
          <p:cNvSpPr>
            <a:spLocks noGrp="1"/>
          </p:cNvSpPr>
          <p:nvPr>
            <p:ph type="dt" sz="quarter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787" indent="-285687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2750" indent="-2285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599848" indent="-2285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6948" indent="-2285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048" indent="-2285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146" indent="-2285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8246" indent="-2285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5346" indent="-2285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1300" b="0" smtClean="0"/>
              <a:t>22 Maret 2017</a:t>
            </a:r>
            <a:endParaRPr lang="en-US" sz="1300" b="0"/>
          </a:p>
        </p:txBody>
      </p:sp>
      <p:sp>
        <p:nvSpPr>
          <p:cNvPr id="30726" name="Footer Placeholder 2"/>
          <p:cNvSpPr>
            <a:spLocks noGrp="1"/>
          </p:cNvSpPr>
          <p:nvPr>
            <p:ph type="ftr" sz="quarter" idx="4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787" indent="-285687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2750" indent="-2285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599848" indent="-2285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6948" indent="-2285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048" indent="-2285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146" indent="-2285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8246" indent="-2285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5346" indent="-2285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sz="1300" b="0"/>
          </a:p>
        </p:txBody>
      </p:sp>
    </p:spTree>
    <p:extLst>
      <p:ext uri="{BB962C8B-B14F-4D97-AF65-F5344CB8AC3E}">
        <p14:creationId xmlns:p14="http://schemas.microsoft.com/office/powerpoint/2010/main" val="774111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6538" indent="-236538"/>
            <a:endParaRPr lang="id-ID" sz="1100" smtClean="0">
              <a:latin typeface="Arial" panose="020B0604020202020204" pitchFamily="34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D0B26C-D910-463E-92C8-0656AC427A0B}" type="slidenum">
              <a:rPr lang="ar-SA" sz="1300" smtClean="0"/>
              <a:pPr>
                <a:spcBef>
                  <a:spcPct val="0"/>
                </a:spcBef>
              </a:pPr>
              <a:t>19</a:t>
            </a:fld>
            <a:endParaRPr lang="en-US" sz="1300" smtClean="0"/>
          </a:p>
        </p:txBody>
      </p:sp>
      <p:sp>
        <p:nvSpPr>
          <p:cNvPr id="31749" name="Date Placeholder 1"/>
          <p:cNvSpPr>
            <a:spLocks noGrp="1"/>
          </p:cNvSpPr>
          <p:nvPr>
            <p:ph type="dt" sz="quarter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787" indent="-285687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2750" indent="-2285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599848" indent="-2285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6948" indent="-2285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048" indent="-2285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146" indent="-2285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8246" indent="-2285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5346" indent="-2285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1300" b="0" smtClean="0"/>
              <a:t>22 Maret 2017</a:t>
            </a:r>
            <a:endParaRPr lang="en-US" sz="1300" b="0"/>
          </a:p>
        </p:txBody>
      </p:sp>
      <p:sp>
        <p:nvSpPr>
          <p:cNvPr id="31750" name="Footer Placeholder 2"/>
          <p:cNvSpPr>
            <a:spLocks noGrp="1"/>
          </p:cNvSpPr>
          <p:nvPr>
            <p:ph type="ftr" sz="quarter" idx="4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787" indent="-285687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2750" indent="-2285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599848" indent="-2285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6948" indent="-2285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048" indent="-2285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146" indent="-2285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8246" indent="-2285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5346" indent="-2285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sz="1300" b="0"/>
          </a:p>
        </p:txBody>
      </p:sp>
    </p:spTree>
    <p:extLst>
      <p:ext uri="{BB962C8B-B14F-4D97-AF65-F5344CB8AC3E}">
        <p14:creationId xmlns:p14="http://schemas.microsoft.com/office/powerpoint/2010/main" val="3613735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350B0102-B6A5-4366-A18B-45B08A6A61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945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25 Sep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0EC14DE-3D86-42EB-8ACE-9B58C9315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2639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AC0FCFF4-3200-44DF-8F20-A703DB4B7F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2243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43BA71CE-D782-47B0-88A2-801852554D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auto">
          <a:xfrm>
            <a:off x="9541564" y="-1"/>
            <a:ext cx="2650435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Picture Placeholder 3">
            <a:extLst>
              <a:ext uri="{FF2B5EF4-FFF2-40B4-BE49-F238E27FC236}">
                <a16:creationId xmlns="" xmlns:a16="http://schemas.microsoft.com/office/drawing/2014/main" id="{43BA71CE-D782-47B0-88A2-801852554D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6645964" y="4678017"/>
            <a:ext cx="2650435" cy="2179982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="" xmlns:a16="http://schemas.microsoft.com/office/drawing/2014/main" id="{43BA71CE-D782-47B0-88A2-801852554D9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3896138" y="2339008"/>
            <a:ext cx="2650435" cy="2179982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97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FBBDE7FF-CBD1-49DA-94EC-8421238B81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0" y="3796747"/>
            <a:ext cx="6896373" cy="3061253"/>
          </a:xfrm>
          <a:custGeom>
            <a:avLst/>
            <a:gdLst>
              <a:gd name="connsiteX0" fmla="*/ 0 w 3220279"/>
              <a:gd name="connsiteY0" fmla="*/ 0 h 3061253"/>
              <a:gd name="connsiteX1" fmla="*/ 3220279 w 3220279"/>
              <a:gd name="connsiteY1" fmla="*/ 0 h 3061253"/>
              <a:gd name="connsiteX2" fmla="*/ 3220279 w 3220279"/>
              <a:gd name="connsiteY2" fmla="*/ 3061253 h 3061253"/>
              <a:gd name="connsiteX3" fmla="*/ 0 w 3220279"/>
              <a:gd name="connsiteY3" fmla="*/ 3061253 h 3061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0279" h="3061253">
                <a:moveTo>
                  <a:pt x="0" y="0"/>
                </a:moveTo>
                <a:lnTo>
                  <a:pt x="3220279" y="0"/>
                </a:lnTo>
                <a:lnTo>
                  <a:pt x="3220279" y="3061253"/>
                </a:lnTo>
                <a:lnTo>
                  <a:pt x="0" y="306125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47BB9A02-07D6-4816-AB2B-7F9C733C00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7825409" y="1235814"/>
            <a:ext cx="4366591" cy="1441125"/>
          </a:xfrm>
          <a:custGeom>
            <a:avLst/>
            <a:gdLst>
              <a:gd name="connsiteX0" fmla="*/ 0 w 2471531"/>
              <a:gd name="connsiteY0" fmla="*/ 0 h 2769705"/>
              <a:gd name="connsiteX1" fmla="*/ 2471531 w 2471531"/>
              <a:gd name="connsiteY1" fmla="*/ 0 h 2769705"/>
              <a:gd name="connsiteX2" fmla="*/ 2471531 w 2471531"/>
              <a:gd name="connsiteY2" fmla="*/ 2769705 h 2769705"/>
              <a:gd name="connsiteX3" fmla="*/ 0 w 2471531"/>
              <a:gd name="connsiteY3" fmla="*/ 2769705 h 276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1531" h="2769705">
                <a:moveTo>
                  <a:pt x="0" y="0"/>
                </a:moveTo>
                <a:lnTo>
                  <a:pt x="2471531" y="0"/>
                </a:lnTo>
                <a:lnTo>
                  <a:pt x="2471531" y="2769705"/>
                </a:lnTo>
                <a:lnTo>
                  <a:pt x="0" y="276970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Picture Placeholder 7">
            <a:extLst>
              <a:ext uri="{FF2B5EF4-FFF2-40B4-BE49-F238E27FC236}">
                <a16:creationId xmlns="" xmlns:a16="http://schemas.microsoft.com/office/drawing/2014/main" id="{47BB9A02-07D6-4816-AB2B-7F9C733C00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0" y="0"/>
            <a:ext cx="4366591" cy="1441125"/>
          </a:xfrm>
          <a:custGeom>
            <a:avLst/>
            <a:gdLst>
              <a:gd name="connsiteX0" fmla="*/ 0 w 2471531"/>
              <a:gd name="connsiteY0" fmla="*/ 0 h 2769705"/>
              <a:gd name="connsiteX1" fmla="*/ 2471531 w 2471531"/>
              <a:gd name="connsiteY1" fmla="*/ 0 h 2769705"/>
              <a:gd name="connsiteX2" fmla="*/ 2471531 w 2471531"/>
              <a:gd name="connsiteY2" fmla="*/ 2769705 h 2769705"/>
              <a:gd name="connsiteX3" fmla="*/ 0 w 2471531"/>
              <a:gd name="connsiteY3" fmla="*/ 2769705 h 276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1531" h="2769705">
                <a:moveTo>
                  <a:pt x="0" y="0"/>
                </a:moveTo>
                <a:lnTo>
                  <a:pt x="2471531" y="0"/>
                </a:lnTo>
                <a:lnTo>
                  <a:pt x="2471531" y="2769705"/>
                </a:lnTo>
                <a:lnTo>
                  <a:pt x="0" y="276970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923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1A7E9229-7230-4FC4-BCF6-2F8CE534E43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auto">
          <a:xfrm>
            <a:off x="7910915" y="2438401"/>
            <a:ext cx="4026122" cy="4312692"/>
          </a:xfrm>
          <a:custGeom>
            <a:avLst/>
            <a:gdLst>
              <a:gd name="connsiteX0" fmla="*/ 0 w 4026122"/>
              <a:gd name="connsiteY0" fmla="*/ 0 h 6858000"/>
              <a:gd name="connsiteX1" fmla="*/ 4026122 w 4026122"/>
              <a:gd name="connsiteY1" fmla="*/ 0 h 6858000"/>
              <a:gd name="connsiteX2" fmla="*/ 4026122 w 4026122"/>
              <a:gd name="connsiteY2" fmla="*/ 6858000 h 6858000"/>
              <a:gd name="connsiteX3" fmla="*/ 0 w 40261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6122" h="6858000">
                <a:moveTo>
                  <a:pt x="0" y="0"/>
                </a:moveTo>
                <a:lnTo>
                  <a:pt x="4026122" y="0"/>
                </a:lnTo>
                <a:lnTo>
                  <a:pt x="402612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Picture Placeholder 3">
            <a:extLst>
              <a:ext uri="{FF2B5EF4-FFF2-40B4-BE49-F238E27FC236}">
                <a16:creationId xmlns="" xmlns:a16="http://schemas.microsoft.com/office/drawing/2014/main" id="{C36F5683-C7AC-4B59-ABDE-5E302411207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2160104" y="2423914"/>
            <a:ext cx="5472752" cy="1994848"/>
          </a:xfrm>
          <a:custGeom>
            <a:avLst/>
            <a:gdLst>
              <a:gd name="connsiteX0" fmla="*/ 0 w 4026122"/>
              <a:gd name="connsiteY0" fmla="*/ 0 h 6858000"/>
              <a:gd name="connsiteX1" fmla="*/ 4026122 w 4026122"/>
              <a:gd name="connsiteY1" fmla="*/ 0 h 6858000"/>
              <a:gd name="connsiteX2" fmla="*/ 4026122 w 4026122"/>
              <a:gd name="connsiteY2" fmla="*/ 6858000 h 6858000"/>
              <a:gd name="connsiteX3" fmla="*/ 0 w 40261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6122" h="6858000">
                <a:moveTo>
                  <a:pt x="0" y="0"/>
                </a:moveTo>
                <a:lnTo>
                  <a:pt x="4026122" y="0"/>
                </a:lnTo>
                <a:lnTo>
                  <a:pt x="402612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432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="" xmlns:a16="http://schemas.microsoft.com/office/drawing/2014/main" id="{D74C0C34-8A64-411A-895D-FA0E23F97D0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696371" y="1999343"/>
            <a:ext cx="2596796" cy="4043648"/>
          </a:xfrm>
          <a:custGeom>
            <a:avLst/>
            <a:gdLst>
              <a:gd name="connsiteX0" fmla="*/ 0 w 7765143"/>
              <a:gd name="connsiteY0" fmla="*/ 0 h 2859314"/>
              <a:gd name="connsiteX1" fmla="*/ 7765143 w 7765143"/>
              <a:gd name="connsiteY1" fmla="*/ 0 h 2859314"/>
              <a:gd name="connsiteX2" fmla="*/ 7765143 w 7765143"/>
              <a:gd name="connsiteY2" fmla="*/ 2859314 h 2859314"/>
              <a:gd name="connsiteX3" fmla="*/ 0 w 7765143"/>
              <a:gd name="connsiteY3" fmla="*/ 2859314 h 2859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65143" h="2859314">
                <a:moveTo>
                  <a:pt x="0" y="0"/>
                </a:moveTo>
                <a:lnTo>
                  <a:pt x="7765143" y="0"/>
                </a:lnTo>
                <a:lnTo>
                  <a:pt x="7765143" y="2859314"/>
                </a:lnTo>
                <a:lnTo>
                  <a:pt x="0" y="285931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="" xmlns:a16="http://schemas.microsoft.com/office/drawing/2014/main" id="{D74C0C34-8A64-411A-895D-FA0E23F97D0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3711240" y="3998686"/>
            <a:ext cx="2596796" cy="2859314"/>
          </a:xfrm>
          <a:custGeom>
            <a:avLst/>
            <a:gdLst>
              <a:gd name="connsiteX0" fmla="*/ 0 w 7765143"/>
              <a:gd name="connsiteY0" fmla="*/ 0 h 2859314"/>
              <a:gd name="connsiteX1" fmla="*/ 7765143 w 7765143"/>
              <a:gd name="connsiteY1" fmla="*/ 0 h 2859314"/>
              <a:gd name="connsiteX2" fmla="*/ 7765143 w 7765143"/>
              <a:gd name="connsiteY2" fmla="*/ 2859314 h 2859314"/>
              <a:gd name="connsiteX3" fmla="*/ 0 w 7765143"/>
              <a:gd name="connsiteY3" fmla="*/ 2859314 h 2859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65143" h="2859314">
                <a:moveTo>
                  <a:pt x="0" y="0"/>
                </a:moveTo>
                <a:lnTo>
                  <a:pt x="7765143" y="0"/>
                </a:lnTo>
                <a:lnTo>
                  <a:pt x="7765143" y="2859314"/>
                </a:lnTo>
                <a:lnTo>
                  <a:pt x="0" y="285931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="" xmlns:a16="http://schemas.microsoft.com/office/drawing/2014/main" id="{D74C0C34-8A64-411A-895D-FA0E23F97D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1445119" y="0"/>
            <a:ext cx="2596796" cy="1643270"/>
          </a:xfrm>
          <a:custGeom>
            <a:avLst/>
            <a:gdLst>
              <a:gd name="connsiteX0" fmla="*/ 0 w 7765143"/>
              <a:gd name="connsiteY0" fmla="*/ 0 h 2859314"/>
              <a:gd name="connsiteX1" fmla="*/ 7765143 w 7765143"/>
              <a:gd name="connsiteY1" fmla="*/ 0 h 2859314"/>
              <a:gd name="connsiteX2" fmla="*/ 7765143 w 7765143"/>
              <a:gd name="connsiteY2" fmla="*/ 2859314 h 2859314"/>
              <a:gd name="connsiteX3" fmla="*/ 0 w 7765143"/>
              <a:gd name="connsiteY3" fmla="*/ 2859314 h 2859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65143" h="2859314">
                <a:moveTo>
                  <a:pt x="0" y="0"/>
                </a:moveTo>
                <a:lnTo>
                  <a:pt x="7765143" y="0"/>
                </a:lnTo>
                <a:lnTo>
                  <a:pt x="7765143" y="2859314"/>
                </a:lnTo>
                <a:lnTo>
                  <a:pt x="0" y="285931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5618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5F35A64D-5A02-4971-A760-9A2B50DEB85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1881809"/>
            <a:ext cx="5943600" cy="2040834"/>
          </a:xfrm>
          <a:custGeom>
            <a:avLst/>
            <a:gdLst>
              <a:gd name="connsiteX0" fmla="*/ 0 w 9506778"/>
              <a:gd name="connsiteY0" fmla="*/ 0 h 2040834"/>
              <a:gd name="connsiteX1" fmla="*/ 9506778 w 9506778"/>
              <a:gd name="connsiteY1" fmla="*/ 0 h 2040834"/>
              <a:gd name="connsiteX2" fmla="*/ 9506778 w 9506778"/>
              <a:gd name="connsiteY2" fmla="*/ 2040834 h 2040834"/>
              <a:gd name="connsiteX3" fmla="*/ 0 w 9506778"/>
              <a:gd name="connsiteY3" fmla="*/ 2040834 h 204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6778" h="2040834">
                <a:moveTo>
                  <a:pt x="0" y="0"/>
                </a:moveTo>
                <a:lnTo>
                  <a:pt x="9506778" y="0"/>
                </a:lnTo>
                <a:lnTo>
                  <a:pt x="9506778" y="2040834"/>
                </a:lnTo>
                <a:lnTo>
                  <a:pt x="0" y="204083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3" name="Picture Placeholder 3">
            <a:extLst>
              <a:ext uri="{FF2B5EF4-FFF2-40B4-BE49-F238E27FC236}">
                <a16:creationId xmlns="" xmlns:a16="http://schemas.microsoft.com/office/drawing/2014/main" id="{A940CA4B-F568-4001-A816-C3B40EC913A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703984" y="4396410"/>
            <a:ext cx="5943600" cy="2040834"/>
          </a:xfrm>
          <a:custGeom>
            <a:avLst/>
            <a:gdLst>
              <a:gd name="connsiteX0" fmla="*/ 0 w 9506778"/>
              <a:gd name="connsiteY0" fmla="*/ 0 h 2040834"/>
              <a:gd name="connsiteX1" fmla="*/ 9506778 w 9506778"/>
              <a:gd name="connsiteY1" fmla="*/ 0 h 2040834"/>
              <a:gd name="connsiteX2" fmla="*/ 9506778 w 9506778"/>
              <a:gd name="connsiteY2" fmla="*/ 2040834 h 2040834"/>
              <a:gd name="connsiteX3" fmla="*/ 0 w 9506778"/>
              <a:gd name="connsiteY3" fmla="*/ 2040834 h 204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6778" h="2040834">
                <a:moveTo>
                  <a:pt x="0" y="0"/>
                </a:moveTo>
                <a:lnTo>
                  <a:pt x="9506778" y="0"/>
                </a:lnTo>
                <a:lnTo>
                  <a:pt x="9506778" y="2040834"/>
                </a:lnTo>
                <a:lnTo>
                  <a:pt x="0" y="204083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endParaRPr lang="id-ID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="" xmlns:a16="http://schemas.microsoft.com/office/drawing/2014/main" id="{A940CA4B-F568-4001-A816-C3B40EC913A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4396410"/>
            <a:ext cx="3286539" cy="2040834"/>
          </a:xfrm>
          <a:custGeom>
            <a:avLst/>
            <a:gdLst>
              <a:gd name="connsiteX0" fmla="*/ 0 w 9506778"/>
              <a:gd name="connsiteY0" fmla="*/ 0 h 2040834"/>
              <a:gd name="connsiteX1" fmla="*/ 9506778 w 9506778"/>
              <a:gd name="connsiteY1" fmla="*/ 0 h 2040834"/>
              <a:gd name="connsiteX2" fmla="*/ 9506778 w 9506778"/>
              <a:gd name="connsiteY2" fmla="*/ 2040834 h 2040834"/>
              <a:gd name="connsiteX3" fmla="*/ 0 w 9506778"/>
              <a:gd name="connsiteY3" fmla="*/ 2040834 h 204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6778" h="2040834">
                <a:moveTo>
                  <a:pt x="0" y="0"/>
                </a:moveTo>
                <a:lnTo>
                  <a:pt x="9506778" y="0"/>
                </a:lnTo>
                <a:lnTo>
                  <a:pt x="9506778" y="2040834"/>
                </a:lnTo>
                <a:lnTo>
                  <a:pt x="0" y="204083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4779014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298714" y="1934817"/>
            <a:ext cx="2358887" cy="2319130"/>
          </a:xfrm>
          <a:custGeom>
            <a:avLst/>
            <a:gdLst>
              <a:gd name="connsiteX0" fmla="*/ 0 w 2358887"/>
              <a:gd name="connsiteY0" fmla="*/ 0 h 2319130"/>
              <a:gd name="connsiteX1" fmla="*/ 2358887 w 2358887"/>
              <a:gd name="connsiteY1" fmla="*/ 0 h 2319130"/>
              <a:gd name="connsiteX2" fmla="*/ 2358887 w 2358887"/>
              <a:gd name="connsiteY2" fmla="*/ 2319130 h 2319130"/>
              <a:gd name="connsiteX3" fmla="*/ 0 w 2358887"/>
              <a:gd name="connsiteY3" fmla="*/ 1855304 h 231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8887" h="2319130">
                <a:moveTo>
                  <a:pt x="0" y="0"/>
                </a:moveTo>
                <a:lnTo>
                  <a:pt x="2358887" y="0"/>
                </a:lnTo>
                <a:lnTo>
                  <a:pt x="2358887" y="2319130"/>
                </a:lnTo>
                <a:lnTo>
                  <a:pt x="0" y="185530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36436" y="1934817"/>
            <a:ext cx="2358887" cy="2319130"/>
          </a:xfrm>
          <a:custGeom>
            <a:avLst/>
            <a:gdLst>
              <a:gd name="connsiteX0" fmla="*/ 0 w 2358887"/>
              <a:gd name="connsiteY0" fmla="*/ 0 h 2319130"/>
              <a:gd name="connsiteX1" fmla="*/ 2358887 w 2358887"/>
              <a:gd name="connsiteY1" fmla="*/ 0 h 2319130"/>
              <a:gd name="connsiteX2" fmla="*/ 2358887 w 2358887"/>
              <a:gd name="connsiteY2" fmla="*/ 2319130 h 2319130"/>
              <a:gd name="connsiteX3" fmla="*/ 0 w 2358887"/>
              <a:gd name="connsiteY3" fmla="*/ 1855304 h 231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8887" h="2319130">
                <a:moveTo>
                  <a:pt x="0" y="0"/>
                </a:moveTo>
                <a:lnTo>
                  <a:pt x="2358887" y="0"/>
                </a:lnTo>
                <a:lnTo>
                  <a:pt x="2358887" y="2319130"/>
                </a:lnTo>
                <a:lnTo>
                  <a:pt x="0" y="185530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574158" y="1934817"/>
            <a:ext cx="2358887" cy="2319130"/>
          </a:xfrm>
          <a:custGeom>
            <a:avLst/>
            <a:gdLst>
              <a:gd name="connsiteX0" fmla="*/ 0 w 2358887"/>
              <a:gd name="connsiteY0" fmla="*/ 0 h 2319130"/>
              <a:gd name="connsiteX1" fmla="*/ 2358887 w 2358887"/>
              <a:gd name="connsiteY1" fmla="*/ 0 h 2319130"/>
              <a:gd name="connsiteX2" fmla="*/ 2358887 w 2358887"/>
              <a:gd name="connsiteY2" fmla="*/ 2319130 h 2319130"/>
              <a:gd name="connsiteX3" fmla="*/ 0 w 2358887"/>
              <a:gd name="connsiteY3" fmla="*/ 1855304 h 231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8887" h="2319130">
                <a:moveTo>
                  <a:pt x="0" y="0"/>
                </a:moveTo>
                <a:lnTo>
                  <a:pt x="2358887" y="0"/>
                </a:lnTo>
                <a:lnTo>
                  <a:pt x="2358887" y="2319130"/>
                </a:lnTo>
                <a:lnTo>
                  <a:pt x="0" y="185530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434138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OUR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834218" y="3469217"/>
            <a:ext cx="1881716" cy="17272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5122334" y="3469217"/>
            <a:ext cx="1883833" cy="17272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9698568" y="3469217"/>
            <a:ext cx="1883833" cy="17272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5"/>
          </p:nvPr>
        </p:nvSpPr>
        <p:spPr>
          <a:xfrm>
            <a:off x="9698568" y="1397000"/>
            <a:ext cx="1883833" cy="17272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7410452" y="1397000"/>
            <a:ext cx="1883833" cy="17272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8034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7938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69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4" r:id="rId5"/>
    <p:sldLayoutId id="2147483668" r:id="rId6"/>
    <p:sldLayoutId id="2147483681" r:id="rId7"/>
    <p:sldLayoutId id="2147483683" r:id="rId8"/>
    <p:sldLayoutId id="2147483691" r:id="rId9"/>
    <p:sldLayoutId id="2147483694" r:id="rId10"/>
    <p:sldLayoutId id="2147483695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2.jpe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4" Type="http://schemas.openxmlformats.org/officeDocument/2006/relationships/image" Target="../media/image3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" r="8365"/>
          <a:stretch>
            <a:fillRect/>
          </a:stretch>
        </p:blipFill>
        <p:spPr>
          <a:xfrm>
            <a:off x="87313" y="0"/>
            <a:ext cx="12192000" cy="6858000"/>
          </a:xfrm>
        </p:spPr>
      </p:pic>
      <p:sp>
        <p:nvSpPr>
          <p:cNvPr id="20" name="Title 28">
            <a:extLst>
              <a:ext uri="{FF2B5EF4-FFF2-40B4-BE49-F238E27FC236}">
                <a16:creationId xmlns="" xmlns:a16="http://schemas.microsoft.com/office/drawing/2014/main" id="{5CF8420C-3B82-4F1C-8C27-63F5B33B098A}"/>
              </a:ext>
            </a:extLst>
          </p:cNvPr>
          <p:cNvSpPr txBox="1">
            <a:spLocks/>
          </p:cNvSpPr>
          <p:nvPr/>
        </p:nvSpPr>
        <p:spPr>
          <a:xfrm>
            <a:off x="2933700" y="2792022"/>
            <a:ext cx="6477000" cy="5696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bg1"/>
                </a:solidFill>
                <a:latin typeface="+mn-lt"/>
              </a:rPr>
              <a:t>BUDIDAYA TERNAK DOMBA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+mn-lt"/>
              </a:rPr>
              <a:t>BAGI PENYULUH</a:t>
            </a:r>
          </a:p>
          <a:p>
            <a:pPr algn="ctr"/>
            <a:r>
              <a:rPr lang="en-US" sz="1800" dirty="0" smtClean="0">
                <a:solidFill>
                  <a:schemeClr val="bg1"/>
                </a:solidFill>
                <a:latin typeface="+mn-lt"/>
              </a:rPr>
              <a:t>25 SEPTEMBER </a:t>
            </a:r>
            <a:r>
              <a:rPr lang="en-US" sz="1800" dirty="0" smtClean="0">
                <a:solidFill>
                  <a:schemeClr val="bg1"/>
                </a:solidFill>
                <a:latin typeface="+mn-lt"/>
              </a:rPr>
              <a:t>2020</a:t>
            </a:r>
          </a:p>
          <a:p>
            <a:pPr algn="ctr"/>
            <a:endParaRPr lang="en-US" sz="18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en-US" sz="1800" dirty="0" smtClean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sz="1800" dirty="0" smtClean="0">
                <a:solidFill>
                  <a:schemeClr val="bg1"/>
                </a:solidFill>
                <a:latin typeface="+mn-lt"/>
              </a:rPr>
              <a:t>DINAS KETAHANAN PANGAN DAN PETERNAKAN</a:t>
            </a:r>
            <a:endParaRPr lang="en-US" sz="18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FD0E418A-8371-4153-8F99-E508D3B2B9F3}"/>
              </a:ext>
            </a:extLst>
          </p:cNvPr>
          <p:cNvSpPr/>
          <p:nvPr/>
        </p:nvSpPr>
        <p:spPr>
          <a:xfrm>
            <a:off x="1999248" y="1690437"/>
            <a:ext cx="519363" cy="480713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2">
                  <a:lumMod val="75000"/>
                  <a:alpha val="2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3BAFF75E-33DD-40AB-87A3-4C68F8FDAFF2}"/>
              </a:ext>
            </a:extLst>
          </p:cNvPr>
          <p:cNvSpPr/>
          <p:nvPr/>
        </p:nvSpPr>
        <p:spPr>
          <a:xfrm>
            <a:off x="10333122" y="591553"/>
            <a:ext cx="519363" cy="480713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2">
                  <a:lumMod val="75000"/>
                  <a:alpha val="2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CE345BD5-7F28-4BAD-A622-7D984ABDCF02}"/>
              </a:ext>
            </a:extLst>
          </p:cNvPr>
          <p:cNvSpPr/>
          <p:nvPr/>
        </p:nvSpPr>
        <p:spPr>
          <a:xfrm>
            <a:off x="9222205" y="3988468"/>
            <a:ext cx="519363" cy="480713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2">
                  <a:lumMod val="75000"/>
                  <a:alpha val="2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24317163-AA2A-436B-83E6-42CDDB785AC3}"/>
              </a:ext>
            </a:extLst>
          </p:cNvPr>
          <p:cNvSpPr/>
          <p:nvPr/>
        </p:nvSpPr>
        <p:spPr>
          <a:xfrm>
            <a:off x="6095998" y="5921541"/>
            <a:ext cx="519363" cy="480713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2">
                  <a:lumMod val="75000"/>
                  <a:alpha val="2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FA5F2AF5-B4DD-466E-95C9-A41B7E4ACBFF}"/>
              </a:ext>
            </a:extLst>
          </p:cNvPr>
          <p:cNvSpPr/>
          <p:nvPr/>
        </p:nvSpPr>
        <p:spPr>
          <a:xfrm>
            <a:off x="794082" y="5666870"/>
            <a:ext cx="519363" cy="480713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2">
                  <a:lumMod val="75000"/>
                  <a:alpha val="2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7FA4397E-A67D-4825-8220-8443020591D1}"/>
              </a:ext>
            </a:extLst>
          </p:cNvPr>
          <p:cNvSpPr/>
          <p:nvPr/>
        </p:nvSpPr>
        <p:spPr>
          <a:xfrm>
            <a:off x="3500572" y="4787800"/>
            <a:ext cx="269324" cy="24928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2">
                  <a:lumMod val="75000"/>
                  <a:alpha val="2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D3489231-7789-4B5A-AEDB-B3C4656F455A}"/>
              </a:ext>
            </a:extLst>
          </p:cNvPr>
          <p:cNvSpPr/>
          <p:nvPr/>
        </p:nvSpPr>
        <p:spPr>
          <a:xfrm>
            <a:off x="6047873" y="1945559"/>
            <a:ext cx="269324" cy="24928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2">
                  <a:lumMod val="75000"/>
                  <a:alpha val="2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7FA4397E-A67D-4825-8220-8443020591D1}"/>
              </a:ext>
            </a:extLst>
          </p:cNvPr>
          <p:cNvSpPr/>
          <p:nvPr/>
        </p:nvSpPr>
        <p:spPr>
          <a:xfrm>
            <a:off x="11397914" y="5782585"/>
            <a:ext cx="269324" cy="24928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2">
                  <a:lumMod val="75000"/>
                  <a:alpha val="2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7FA4397E-A67D-4825-8220-8443020591D1}"/>
              </a:ext>
            </a:extLst>
          </p:cNvPr>
          <p:cNvSpPr/>
          <p:nvPr/>
        </p:nvSpPr>
        <p:spPr>
          <a:xfrm>
            <a:off x="1698221" y="1441155"/>
            <a:ext cx="269324" cy="24928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2">
                  <a:lumMod val="75000"/>
                  <a:alpha val="2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7FA4397E-A67D-4825-8220-8443020591D1}"/>
              </a:ext>
            </a:extLst>
          </p:cNvPr>
          <p:cNvSpPr/>
          <p:nvPr/>
        </p:nvSpPr>
        <p:spPr>
          <a:xfrm>
            <a:off x="263868" y="235402"/>
            <a:ext cx="269324" cy="24928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2">
                  <a:lumMod val="75000"/>
                  <a:alpha val="2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620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/>
          <p:cNvCxnSpPr/>
          <p:nvPr/>
        </p:nvCxnSpPr>
        <p:spPr>
          <a:xfrm>
            <a:off x="6514553" y="3502290"/>
            <a:ext cx="0" cy="1845307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4206858" y="3476457"/>
            <a:ext cx="0" cy="998956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1822702" y="3430695"/>
            <a:ext cx="0" cy="2314563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095998" y="2290743"/>
            <a:ext cx="0" cy="983545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1"/>
          <p:cNvSpPr/>
          <p:nvPr/>
        </p:nvSpPr>
        <p:spPr>
          <a:xfrm>
            <a:off x="4357688" y="803320"/>
            <a:ext cx="3343275" cy="1816608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Straight Connector 46"/>
          <p:cNvCxnSpPr/>
          <p:nvPr/>
        </p:nvCxnSpPr>
        <p:spPr>
          <a:xfrm rot="5400000">
            <a:off x="2314474" y="3695206"/>
            <a:ext cx="0" cy="983545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>
            <a:off x="2314473" y="4503592"/>
            <a:ext cx="0" cy="983545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2298887" y="5253486"/>
            <a:ext cx="0" cy="983545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22"/>
          <p:cNvSpPr/>
          <p:nvPr/>
        </p:nvSpPr>
        <p:spPr>
          <a:xfrm>
            <a:off x="2013021" y="3851405"/>
            <a:ext cx="1798416" cy="6583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23"/>
          <p:cNvSpPr/>
          <p:nvPr/>
        </p:nvSpPr>
        <p:spPr>
          <a:xfrm>
            <a:off x="2013021" y="4633739"/>
            <a:ext cx="1798416" cy="6583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24"/>
          <p:cNvSpPr/>
          <p:nvPr/>
        </p:nvSpPr>
        <p:spPr>
          <a:xfrm>
            <a:off x="2013021" y="5416074"/>
            <a:ext cx="1798416" cy="6583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/>
          <p:cNvCxnSpPr/>
          <p:nvPr/>
        </p:nvCxnSpPr>
        <p:spPr>
          <a:xfrm rot="5400000">
            <a:off x="4685063" y="3986354"/>
            <a:ext cx="0" cy="983545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40"/>
          <p:cNvSpPr/>
          <p:nvPr/>
        </p:nvSpPr>
        <p:spPr>
          <a:xfrm>
            <a:off x="4464091" y="3928649"/>
            <a:ext cx="1798416" cy="109352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/>
          <p:cNvCxnSpPr/>
          <p:nvPr/>
        </p:nvCxnSpPr>
        <p:spPr>
          <a:xfrm rot="5400000">
            <a:off x="7006325" y="3766801"/>
            <a:ext cx="0" cy="983545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5400000">
            <a:off x="7006324" y="4855825"/>
            <a:ext cx="0" cy="983545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46"/>
          <p:cNvSpPr/>
          <p:nvPr/>
        </p:nvSpPr>
        <p:spPr>
          <a:xfrm>
            <a:off x="6704872" y="3923000"/>
            <a:ext cx="1798416" cy="658368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ounded Rectangle 47"/>
          <p:cNvSpPr/>
          <p:nvPr/>
        </p:nvSpPr>
        <p:spPr>
          <a:xfrm>
            <a:off x="6704872" y="4985972"/>
            <a:ext cx="1798416" cy="658368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/>
          <p:cNvCxnSpPr/>
          <p:nvPr/>
        </p:nvCxnSpPr>
        <p:spPr>
          <a:xfrm>
            <a:off x="8902564" y="3582411"/>
            <a:ext cx="0" cy="998956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5400000">
            <a:off x="9380769" y="4092308"/>
            <a:ext cx="0" cy="983545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50"/>
          <p:cNvSpPr/>
          <p:nvPr/>
        </p:nvSpPr>
        <p:spPr>
          <a:xfrm>
            <a:off x="9159797" y="4034603"/>
            <a:ext cx="1798416" cy="109352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>
            <a:off x="3456775" y="3274288"/>
            <a:ext cx="5285232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ounded Rectangle 27"/>
          <p:cNvSpPr/>
          <p:nvPr/>
        </p:nvSpPr>
        <p:spPr>
          <a:xfrm>
            <a:off x="4017314" y="2945104"/>
            <a:ext cx="1798416" cy="6583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ounded Rectangle 29"/>
          <p:cNvSpPr/>
          <p:nvPr/>
        </p:nvSpPr>
        <p:spPr>
          <a:xfrm>
            <a:off x="1658359" y="2945104"/>
            <a:ext cx="1798416" cy="6583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ounded Rectangle 30"/>
          <p:cNvSpPr/>
          <p:nvPr/>
        </p:nvSpPr>
        <p:spPr>
          <a:xfrm>
            <a:off x="6376269" y="2945104"/>
            <a:ext cx="1798416" cy="658368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ounded Rectangle 19"/>
          <p:cNvSpPr/>
          <p:nvPr/>
        </p:nvSpPr>
        <p:spPr>
          <a:xfrm>
            <a:off x="8735225" y="2945104"/>
            <a:ext cx="1798416" cy="65836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1909399" y="3088573"/>
            <a:ext cx="1326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TERNAK</a:t>
            </a:r>
            <a:endParaRPr lang="en-US" sz="2000" i="1" dirty="0"/>
          </a:p>
        </p:txBody>
      </p:sp>
      <p:sp>
        <p:nvSpPr>
          <p:cNvPr id="71" name="TextBox 70"/>
          <p:cNvSpPr txBox="1"/>
          <p:nvPr/>
        </p:nvSpPr>
        <p:spPr>
          <a:xfrm>
            <a:off x="2222686" y="3991007"/>
            <a:ext cx="1326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MANDI</a:t>
            </a:r>
            <a:endParaRPr lang="en-US" sz="2000" i="1" dirty="0"/>
          </a:p>
        </p:txBody>
      </p:sp>
      <p:sp>
        <p:nvSpPr>
          <p:cNvPr id="82" name="TextBox 81"/>
          <p:cNvSpPr txBox="1"/>
          <p:nvPr/>
        </p:nvSpPr>
        <p:spPr>
          <a:xfrm>
            <a:off x="2013022" y="4795309"/>
            <a:ext cx="1691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CUKUR BULU</a:t>
            </a:r>
            <a:endParaRPr lang="en-US" sz="2000" i="1" dirty="0"/>
          </a:p>
        </p:txBody>
      </p:sp>
      <p:sp>
        <p:nvSpPr>
          <p:cNvPr id="83" name="TextBox 82"/>
          <p:cNvSpPr txBox="1"/>
          <p:nvPr/>
        </p:nvSpPr>
        <p:spPr>
          <a:xfrm>
            <a:off x="1909400" y="5513356"/>
            <a:ext cx="2107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POTONG KUKU</a:t>
            </a:r>
            <a:endParaRPr lang="en-US" sz="2000" i="1" dirty="0"/>
          </a:p>
        </p:txBody>
      </p:sp>
      <p:sp>
        <p:nvSpPr>
          <p:cNvPr id="84" name="TextBox 83"/>
          <p:cNvSpPr txBox="1"/>
          <p:nvPr/>
        </p:nvSpPr>
        <p:spPr>
          <a:xfrm>
            <a:off x="4221005" y="3088573"/>
            <a:ext cx="1386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PERALATAN</a:t>
            </a: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550092" y="4274254"/>
            <a:ext cx="1596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DIBERSIHKAN</a:t>
            </a: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644825" y="3091661"/>
            <a:ext cx="1261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KANDANG</a:t>
            </a: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6810359" y="4058518"/>
            <a:ext cx="1596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DIBERSIHKAN</a:t>
            </a: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6725427" y="5147542"/>
            <a:ext cx="17382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KOHE KUMPUL</a:t>
            </a: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8811230" y="3091230"/>
            <a:ext cx="1618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LINGKUNGAN</a:t>
            </a: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9260647" y="4381312"/>
            <a:ext cx="1596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DIBERSIHKAN</a:t>
            </a: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73" name="Title 2">
            <a:extLst>
              <a:ext uri="{FF2B5EF4-FFF2-40B4-BE49-F238E27FC236}">
                <a16:creationId xmlns="" xmlns:a16="http://schemas.microsoft.com/office/drawing/2014/main" id="{852EC5F9-D6D2-4090-9F5D-2B12B0ADD4B8}"/>
              </a:ext>
            </a:extLst>
          </p:cNvPr>
          <p:cNvSpPr txBox="1">
            <a:spLocks/>
          </p:cNvSpPr>
          <p:nvPr/>
        </p:nvSpPr>
        <p:spPr>
          <a:xfrm>
            <a:off x="517089" y="121458"/>
            <a:ext cx="11157817" cy="6605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/>
              <a:t>HYGIENE SANITASI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341888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 5"/>
          <p:cNvSpPr>
            <a:spLocks/>
          </p:cNvSpPr>
          <p:nvPr/>
        </p:nvSpPr>
        <p:spPr bwMode="auto">
          <a:xfrm>
            <a:off x="183882" y="4205591"/>
            <a:ext cx="3388053" cy="1895356"/>
          </a:xfrm>
          <a:custGeom>
            <a:avLst/>
            <a:gdLst/>
            <a:ahLst/>
            <a:cxnLst>
              <a:cxn ang="0">
                <a:pos x="428" y="28"/>
              </a:cxn>
              <a:cxn ang="0">
                <a:pos x="427" y="27"/>
              </a:cxn>
              <a:cxn ang="0">
                <a:pos x="300" y="0"/>
              </a:cxn>
              <a:cxn ang="0">
                <a:pos x="262" y="22"/>
              </a:cxn>
              <a:cxn ang="0">
                <a:pos x="1" y="23"/>
              </a:cxn>
              <a:cxn ang="0">
                <a:pos x="0" y="334"/>
              </a:cxn>
              <a:cxn ang="0">
                <a:pos x="344" y="334"/>
              </a:cxn>
              <a:cxn ang="0">
                <a:pos x="432" y="284"/>
              </a:cxn>
              <a:cxn ang="0">
                <a:pos x="438" y="292"/>
              </a:cxn>
              <a:cxn ang="0">
                <a:pos x="439" y="302"/>
              </a:cxn>
              <a:cxn ang="0">
                <a:pos x="441" y="313"/>
              </a:cxn>
              <a:cxn ang="0">
                <a:pos x="456" y="315"/>
              </a:cxn>
              <a:cxn ang="0">
                <a:pos x="463" y="309"/>
              </a:cxn>
              <a:cxn ang="0">
                <a:pos x="464" y="294"/>
              </a:cxn>
              <a:cxn ang="0">
                <a:pos x="455" y="290"/>
              </a:cxn>
              <a:cxn ang="0">
                <a:pos x="454" y="290"/>
              </a:cxn>
              <a:cxn ang="0">
                <a:pos x="444" y="287"/>
              </a:cxn>
              <a:cxn ang="0">
                <a:pos x="444" y="287"/>
              </a:cxn>
              <a:cxn ang="0">
                <a:pos x="438" y="279"/>
              </a:cxn>
              <a:cxn ang="0">
                <a:pos x="513" y="206"/>
              </a:cxn>
              <a:cxn ang="0">
                <a:pos x="520" y="195"/>
              </a:cxn>
              <a:cxn ang="0">
                <a:pos x="588" y="18"/>
              </a:cxn>
              <a:cxn ang="0">
                <a:pos x="428" y="28"/>
              </a:cxn>
            </a:cxnLst>
            <a:rect l="0" t="0" r="r" b="b"/>
            <a:pathLst>
              <a:path w="588" h="334">
                <a:moveTo>
                  <a:pt x="428" y="28"/>
                </a:moveTo>
                <a:cubicBezTo>
                  <a:pt x="427" y="27"/>
                  <a:pt x="427" y="27"/>
                  <a:pt x="427" y="27"/>
                </a:cubicBezTo>
                <a:cubicBezTo>
                  <a:pt x="300" y="0"/>
                  <a:pt x="300" y="0"/>
                  <a:pt x="300" y="0"/>
                </a:cubicBezTo>
                <a:cubicBezTo>
                  <a:pt x="262" y="22"/>
                  <a:pt x="262" y="22"/>
                  <a:pt x="262" y="22"/>
                </a:cubicBezTo>
                <a:cubicBezTo>
                  <a:pt x="1" y="23"/>
                  <a:pt x="1" y="23"/>
                  <a:pt x="1" y="23"/>
                </a:cubicBezTo>
                <a:cubicBezTo>
                  <a:pt x="0" y="334"/>
                  <a:pt x="0" y="334"/>
                  <a:pt x="0" y="334"/>
                </a:cubicBezTo>
                <a:cubicBezTo>
                  <a:pt x="344" y="334"/>
                  <a:pt x="344" y="334"/>
                  <a:pt x="344" y="334"/>
                </a:cubicBezTo>
                <a:cubicBezTo>
                  <a:pt x="374" y="324"/>
                  <a:pt x="405" y="305"/>
                  <a:pt x="432" y="284"/>
                </a:cubicBezTo>
                <a:cubicBezTo>
                  <a:pt x="438" y="292"/>
                  <a:pt x="438" y="292"/>
                  <a:pt x="438" y="292"/>
                </a:cubicBezTo>
                <a:cubicBezTo>
                  <a:pt x="439" y="294"/>
                  <a:pt x="440" y="297"/>
                  <a:pt x="439" y="302"/>
                </a:cubicBezTo>
                <a:cubicBezTo>
                  <a:pt x="438" y="306"/>
                  <a:pt x="438" y="310"/>
                  <a:pt x="441" y="313"/>
                </a:cubicBezTo>
                <a:cubicBezTo>
                  <a:pt x="444" y="318"/>
                  <a:pt x="451" y="318"/>
                  <a:pt x="456" y="315"/>
                </a:cubicBezTo>
                <a:cubicBezTo>
                  <a:pt x="463" y="309"/>
                  <a:pt x="463" y="309"/>
                  <a:pt x="463" y="309"/>
                </a:cubicBezTo>
                <a:cubicBezTo>
                  <a:pt x="467" y="306"/>
                  <a:pt x="468" y="299"/>
                  <a:pt x="464" y="294"/>
                </a:cubicBezTo>
                <a:cubicBezTo>
                  <a:pt x="462" y="291"/>
                  <a:pt x="458" y="290"/>
                  <a:pt x="455" y="290"/>
                </a:cubicBezTo>
                <a:cubicBezTo>
                  <a:pt x="454" y="290"/>
                  <a:pt x="454" y="290"/>
                  <a:pt x="454" y="290"/>
                </a:cubicBezTo>
                <a:cubicBezTo>
                  <a:pt x="449" y="290"/>
                  <a:pt x="446" y="288"/>
                  <a:pt x="444" y="287"/>
                </a:cubicBezTo>
                <a:cubicBezTo>
                  <a:pt x="444" y="287"/>
                  <a:pt x="444" y="287"/>
                  <a:pt x="444" y="287"/>
                </a:cubicBezTo>
                <a:cubicBezTo>
                  <a:pt x="438" y="279"/>
                  <a:pt x="438" y="279"/>
                  <a:pt x="438" y="279"/>
                </a:cubicBezTo>
                <a:cubicBezTo>
                  <a:pt x="475" y="249"/>
                  <a:pt x="504" y="217"/>
                  <a:pt x="513" y="206"/>
                </a:cubicBezTo>
                <a:cubicBezTo>
                  <a:pt x="517" y="199"/>
                  <a:pt x="520" y="195"/>
                  <a:pt x="520" y="195"/>
                </a:cubicBezTo>
                <a:cubicBezTo>
                  <a:pt x="557" y="157"/>
                  <a:pt x="577" y="81"/>
                  <a:pt x="588" y="18"/>
                </a:cubicBezTo>
                <a:cubicBezTo>
                  <a:pt x="428" y="28"/>
                  <a:pt x="428" y="28"/>
                  <a:pt x="428" y="28"/>
                </a:cubicBezTo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Freeform 6"/>
          <p:cNvSpPr>
            <a:spLocks/>
          </p:cNvSpPr>
          <p:nvPr/>
        </p:nvSpPr>
        <p:spPr bwMode="auto">
          <a:xfrm>
            <a:off x="1958113" y="1743065"/>
            <a:ext cx="2058594" cy="2570216"/>
          </a:xfrm>
          <a:custGeom>
            <a:avLst/>
            <a:gdLst/>
            <a:ahLst/>
            <a:cxnLst>
              <a:cxn ang="0">
                <a:pos x="334" y="29"/>
              </a:cxn>
              <a:cxn ang="0">
                <a:pos x="274" y="24"/>
              </a:cxn>
              <a:cxn ang="0">
                <a:pos x="234" y="122"/>
              </a:cxn>
              <a:cxn ang="0">
                <a:pos x="181" y="206"/>
              </a:cxn>
              <a:cxn ang="0">
                <a:pos x="110" y="295"/>
              </a:cxn>
              <a:cxn ang="0">
                <a:pos x="0" y="427"/>
              </a:cxn>
              <a:cxn ang="0">
                <a:pos x="120" y="453"/>
              </a:cxn>
              <a:cxn ang="0">
                <a:pos x="281" y="444"/>
              </a:cxn>
              <a:cxn ang="0">
                <a:pos x="287" y="357"/>
              </a:cxn>
              <a:cxn ang="0">
                <a:pos x="287" y="299"/>
              </a:cxn>
              <a:cxn ang="0">
                <a:pos x="294" y="261"/>
              </a:cxn>
              <a:cxn ang="0">
                <a:pos x="315" y="213"/>
              </a:cxn>
              <a:cxn ang="0">
                <a:pos x="352" y="144"/>
              </a:cxn>
              <a:cxn ang="0">
                <a:pos x="334" y="29"/>
              </a:cxn>
            </a:cxnLst>
            <a:rect l="0" t="0" r="r" b="b"/>
            <a:pathLst>
              <a:path w="357" h="453">
                <a:moveTo>
                  <a:pt x="334" y="29"/>
                </a:moveTo>
                <a:cubicBezTo>
                  <a:pt x="308" y="0"/>
                  <a:pt x="274" y="24"/>
                  <a:pt x="274" y="24"/>
                </a:cubicBezTo>
                <a:cubicBezTo>
                  <a:pt x="234" y="122"/>
                  <a:pt x="234" y="122"/>
                  <a:pt x="234" y="122"/>
                </a:cubicBezTo>
                <a:cubicBezTo>
                  <a:pt x="181" y="206"/>
                  <a:pt x="181" y="206"/>
                  <a:pt x="181" y="206"/>
                </a:cubicBezTo>
                <a:cubicBezTo>
                  <a:pt x="110" y="295"/>
                  <a:pt x="110" y="295"/>
                  <a:pt x="110" y="295"/>
                </a:cubicBezTo>
                <a:cubicBezTo>
                  <a:pt x="0" y="427"/>
                  <a:pt x="0" y="427"/>
                  <a:pt x="0" y="427"/>
                </a:cubicBezTo>
                <a:cubicBezTo>
                  <a:pt x="120" y="453"/>
                  <a:pt x="120" y="453"/>
                  <a:pt x="120" y="453"/>
                </a:cubicBezTo>
                <a:cubicBezTo>
                  <a:pt x="281" y="444"/>
                  <a:pt x="281" y="444"/>
                  <a:pt x="281" y="444"/>
                </a:cubicBezTo>
                <a:cubicBezTo>
                  <a:pt x="287" y="400"/>
                  <a:pt x="289" y="365"/>
                  <a:pt x="287" y="357"/>
                </a:cubicBezTo>
                <a:cubicBezTo>
                  <a:pt x="284" y="336"/>
                  <a:pt x="287" y="299"/>
                  <a:pt x="287" y="299"/>
                </a:cubicBezTo>
                <a:cubicBezTo>
                  <a:pt x="287" y="299"/>
                  <a:pt x="292" y="270"/>
                  <a:pt x="294" y="261"/>
                </a:cubicBezTo>
                <a:cubicBezTo>
                  <a:pt x="296" y="253"/>
                  <a:pt x="309" y="228"/>
                  <a:pt x="315" y="213"/>
                </a:cubicBezTo>
                <a:cubicBezTo>
                  <a:pt x="322" y="199"/>
                  <a:pt x="348" y="173"/>
                  <a:pt x="352" y="144"/>
                </a:cubicBezTo>
                <a:cubicBezTo>
                  <a:pt x="355" y="121"/>
                  <a:pt x="357" y="54"/>
                  <a:pt x="334" y="29"/>
                </a:cubicBezTo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Freeform 9"/>
          <p:cNvSpPr>
            <a:spLocks noEditPoints="1"/>
          </p:cNvSpPr>
          <p:nvPr/>
        </p:nvSpPr>
        <p:spPr bwMode="auto">
          <a:xfrm>
            <a:off x="1612989" y="4308495"/>
            <a:ext cx="1958945" cy="1792452"/>
          </a:xfrm>
          <a:custGeom>
            <a:avLst/>
            <a:gdLst/>
            <a:ahLst/>
            <a:cxnLst>
              <a:cxn ang="0">
                <a:pos x="96" y="316"/>
              </a:cxn>
              <a:cxn ang="0">
                <a:pos x="0" y="316"/>
              </a:cxn>
              <a:cxn ang="0">
                <a:pos x="96" y="316"/>
              </a:cxn>
              <a:cxn ang="0">
                <a:pos x="96" y="316"/>
              </a:cxn>
              <a:cxn ang="0">
                <a:pos x="97" y="316"/>
              </a:cxn>
              <a:cxn ang="0">
                <a:pos x="97" y="316"/>
              </a:cxn>
              <a:cxn ang="0">
                <a:pos x="97" y="316"/>
              </a:cxn>
              <a:cxn ang="0">
                <a:pos x="97" y="316"/>
              </a:cxn>
              <a:cxn ang="0">
                <a:pos x="97" y="316"/>
              </a:cxn>
              <a:cxn ang="0">
                <a:pos x="97" y="316"/>
              </a:cxn>
              <a:cxn ang="0">
                <a:pos x="98" y="316"/>
              </a:cxn>
              <a:cxn ang="0">
                <a:pos x="98" y="316"/>
              </a:cxn>
              <a:cxn ang="0">
                <a:pos x="98" y="316"/>
              </a:cxn>
              <a:cxn ang="0">
                <a:pos x="98" y="316"/>
              </a:cxn>
              <a:cxn ang="0">
                <a:pos x="98" y="316"/>
              </a:cxn>
              <a:cxn ang="0">
                <a:pos x="98" y="316"/>
              </a:cxn>
              <a:cxn ang="0">
                <a:pos x="98" y="316"/>
              </a:cxn>
              <a:cxn ang="0">
                <a:pos x="98" y="316"/>
              </a:cxn>
              <a:cxn ang="0">
                <a:pos x="98" y="316"/>
              </a:cxn>
              <a:cxn ang="0">
                <a:pos x="99" y="315"/>
              </a:cxn>
              <a:cxn ang="0">
                <a:pos x="99" y="315"/>
              </a:cxn>
              <a:cxn ang="0">
                <a:pos x="99" y="315"/>
              </a:cxn>
              <a:cxn ang="0">
                <a:pos x="99" y="315"/>
              </a:cxn>
              <a:cxn ang="0">
                <a:pos x="99" y="315"/>
              </a:cxn>
              <a:cxn ang="0">
                <a:pos x="99" y="315"/>
              </a:cxn>
              <a:cxn ang="0">
                <a:pos x="99" y="315"/>
              </a:cxn>
              <a:cxn ang="0">
                <a:pos x="99" y="315"/>
              </a:cxn>
              <a:cxn ang="0">
                <a:pos x="100" y="315"/>
              </a:cxn>
              <a:cxn ang="0">
                <a:pos x="100" y="315"/>
              </a:cxn>
              <a:cxn ang="0">
                <a:pos x="100" y="315"/>
              </a:cxn>
              <a:cxn ang="0">
                <a:pos x="184" y="266"/>
              </a:cxn>
              <a:cxn ang="0">
                <a:pos x="192" y="280"/>
              </a:cxn>
              <a:cxn ang="0">
                <a:pos x="190" y="288"/>
              </a:cxn>
              <a:cxn ang="0">
                <a:pos x="201" y="299"/>
              </a:cxn>
              <a:cxn ang="0">
                <a:pos x="215" y="291"/>
              </a:cxn>
              <a:cxn ang="0">
                <a:pos x="216" y="276"/>
              </a:cxn>
              <a:cxn ang="0">
                <a:pos x="207" y="272"/>
              </a:cxn>
              <a:cxn ang="0">
                <a:pos x="205" y="272"/>
              </a:cxn>
              <a:cxn ang="0">
                <a:pos x="196" y="269"/>
              </a:cxn>
              <a:cxn ang="0">
                <a:pos x="340" y="0"/>
              </a:cxn>
              <a:cxn ang="0">
                <a:pos x="146" y="186"/>
              </a:cxn>
              <a:cxn ang="0">
                <a:pos x="14" y="255"/>
              </a:cxn>
              <a:cxn ang="0">
                <a:pos x="265" y="188"/>
              </a:cxn>
              <a:cxn ang="0">
                <a:pos x="340" y="0"/>
              </a:cxn>
            </a:cxnLst>
            <a:rect l="0" t="0" r="r" b="b"/>
            <a:pathLst>
              <a:path w="340" h="316">
                <a:moveTo>
                  <a:pt x="96" y="316"/>
                </a:moveTo>
                <a:cubicBezTo>
                  <a:pt x="96" y="316"/>
                  <a:pt x="96" y="316"/>
                  <a:pt x="96" y="316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316"/>
                  <a:pt x="0" y="316"/>
                  <a:pt x="0" y="316"/>
                </a:cubicBezTo>
                <a:cubicBezTo>
                  <a:pt x="96" y="316"/>
                  <a:pt x="96" y="316"/>
                  <a:pt x="96" y="316"/>
                </a:cubicBezTo>
                <a:cubicBezTo>
                  <a:pt x="96" y="316"/>
                  <a:pt x="96" y="316"/>
                  <a:pt x="96" y="316"/>
                </a:cubicBezTo>
                <a:moveTo>
                  <a:pt x="97" y="316"/>
                </a:moveTo>
                <a:cubicBezTo>
                  <a:pt x="97" y="316"/>
                  <a:pt x="96" y="316"/>
                  <a:pt x="96" y="316"/>
                </a:cubicBezTo>
                <a:cubicBezTo>
                  <a:pt x="96" y="316"/>
                  <a:pt x="97" y="316"/>
                  <a:pt x="97" y="316"/>
                </a:cubicBezTo>
                <a:moveTo>
                  <a:pt x="97" y="316"/>
                </a:moveTo>
                <a:cubicBezTo>
                  <a:pt x="97" y="316"/>
                  <a:pt x="97" y="316"/>
                  <a:pt x="97" y="316"/>
                </a:cubicBezTo>
                <a:cubicBezTo>
                  <a:pt x="97" y="316"/>
                  <a:pt x="97" y="316"/>
                  <a:pt x="97" y="316"/>
                </a:cubicBezTo>
                <a:moveTo>
                  <a:pt x="97" y="316"/>
                </a:moveTo>
                <a:cubicBezTo>
                  <a:pt x="97" y="316"/>
                  <a:pt x="97" y="316"/>
                  <a:pt x="97" y="316"/>
                </a:cubicBezTo>
                <a:cubicBezTo>
                  <a:pt x="97" y="316"/>
                  <a:pt x="97" y="316"/>
                  <a:pt x="97" y="316"/>
                </a:cubicBezTo>
                <a:moveTo>
                  <a:pt x="97" y="316"/>
                </a:moveTo>
                <a:cubicBezTo>
                  <a:pt x="97" y="316"/>
                  <a:pt x="97" y="316"/>
                  <a:pt x="97" y="316"/>
                </a:cubicBezTo>
                <a:cubicBezTo>
                  <a:pt x="97" y="316"/>
                  <a:pt x="97" y="316"/>
                  <a:pt x="97" y="316"/>
                </a:cubicBezTo>
                <a:moveTo>
                  <a:pt x="97" y="316"/>
                </a:moveTo>
                <a:cubicBezTo>
                  <a:pt x="97" y="316"/>
                  <a:pt x="97" y="316"/>
                  <a:pt x="97" y="316"/>
                </a:cubicBezTo>
                <a:cubicBezTo>
                  <a:pt x="97" y="316"/>
                  <a:pt x="97" y="316"/>
                  <a:pt x="97" y="316"/>
                </a:cubicBezTo>
                <a:moveTo>
                  <a:pt x="98" y="316"/>
                </a:moveTo>
                <a:cubicBezTo>
                  <a:pt x="98" y="316"/>
                  <a:pt x="97" y="316"/>
                  <a:pt x="97" y="316"/>
                </a:cubicBezTo>
                <a:cubicBezTo>
                  <a:pt x="97" y="316"/>
                  <a:pt x="98" y="316"/>
                  <a:pt x="98" y="316"/>
                </a:cubicBezTo>
                <a:moveTo>
                  <a:pt x="98" y="316"/>
                </a:moveTo>
                <a:cubicBezTo>
                  <a:pt x="98" y="316"/>
                  <a:pt x="98" y="316"/>
                  <a:pt x="98" y="316"/>
                </a:cubicBezTo>
                <a:cubicBezTo>
                  <a:pt x="98" y="316"/>
                  <a:pt x="98" y="316"/>
                  <a:pt x="98" y="316"/>
                </a:cubicBezTo>
                <a:moveTo>
                  <a:pt x="98" y="316"/>
                </a:moveTo>
                <a:cubicBezTo>
                  <a:pt x="98" y="316"/>
                  <a:pt x="98" y="316"/>
                  <a:pt x="98" y="316"/>
                </a:cubicBezTo>
                <a:cubicBezTo>
                  <a:pt x="98" y="316"/>
                  <a:pt x="98" y="316"/>
                  <a:pt x="98" y="316"/>
                </a:cubicBezTo>
                <a:moveTo>
                  <a:pt x="98" y="316"/>
                </a:moveTo>
                <a:cubicBezTo>
                  <a:pt x="98" y="316"/>
                  <a:pt x="98" y="316"/>
                  <a:pt x="98" y="316"/>
                </a:cubicBezTo>
                <a:cubicBezTo>
                  <a:pt x="98" y="316"/>
                  <a:pt x="98" y="316"/>
                  <a:pt x="98" y="316"/>
                </a:cubicBezTo>
                <a:moveTo>
                  <a:pt x="98" y="316"/>
                </a:moveTo>
                <a:cubicBezTo>
                  <a:pt x="98" y="316"/>
                  <a:pt x="98" y="316"/>
                  <a:pt x="98" y="316"/>
                </a:cubicBezTo>
                <a:cubicBezTo>
                  <a:pt x="98" y="316"/>
                  <a:pt x="98" y="316"/>
                  <a:pt x="98" y="316"/>
                </a:cubicBezTo>
                <a:moveTo>
                  <a:pt x="98" y="316"/>
                </a:moveTo>
                <a:cubicBezTo>
                  <a:pt x="98" y="316"/>
                  <a:pt x="98" y="316"/>
                  <a:pt x="98" y="316"/>
                </a:cubicBezTo>
                <a:cubicBezTo>
                  <a:pt x="98" y="316"/>
                  <a:pt x="98" y="316"/>
                  <a:pt x="98" y="316"/>
                </a:cubicBezTo>
                <a:moveTo>
                  <a:pt x="99" y="315"/>
                </a:moveTo>
                <a:cubicBezTo>
                  <a:pt x="99" y="316"/>
                  <a:pt x="99" y="316"/>
                  <a:pt x="99" y="316"/>
                </a:cubicBezTo>
                <a:cubicBezTo>
                  <a:pt x="99" y="316"/>
                  <a:pt x="99" y="316"/>
                  <a:pt x="99" y="315"/>
                </a:cubicBezTo>
                <a:moveTo>
                  <a:pt x="99" y="315"/>
                </a:moveTo>
                <a:cubicBezTo>
                  <a:pt x="99" y="315"/>
                  <a:pt x="99" y="315"/>
                  <a:pt x="99" y="315"/>
                </a:cubicBezTo>
                <a:cubicBezTo>
                  <a:pt x="99" y="315"/>
                  <a:pt x="99" y="315"/>
                  <a:pt x="99" y="315"/>
                </a:cubicBezTo>
                <a:moveTo>
                  <a:pt x="99" y="315"/>
                </a:moveTo>
                <a:cubicBezTo>
                  <a:pt x="99" y="315"/>
                  <a:pt x="99" y="315"/>
                  <a:pt x="99" y="315"/>
                </a:cubicBezTo>
                <a:cubicBezTo>
                  <a:pt x="99" y="315"/>
                  <a:pt x="99" y="315"/>
                  <a:pt x="99" y="315"/>
                </a:cubicBezTo>
                <a:moveTo>
                  <a:pt x="99" y="315"/>
                </a:moveTo>
                <a:cubicBezTo>
                  <a:pt x="99" y="315"/>
                  <a:pt x="99" y="315"/>
                  <a:pt x="99" y="315"/>
                </a:cubicBezTo>
                <a:cubicBezTo>
                  <a:pt x="99" y="315"/>
                  <a:pt x="99" y="315"/>
                  <a:pt x="99" y="315"/>
                </a:cubicBezTo>
                <a:moveTo>
                  <a:pt x="99" y="315"/>
                </a:moveTo>
                <a:cubicBezTo>
                  <a:pt x="99" y="315"/>
                  <a:pt x="99" y="315"/>
                  <a:pt x="99" y="315"/>
                </a:cubicBezTo>
                <a:cubicBezTo>
                  <a:pt x="99" y="315"/>
                  <a:pt x="99" y="315"/>
                  <a:pt x="99" y="315"/>
                </a:cubicBezTo>
                <a:moveTo>
                  <a:pt x="100" y="315"/>
                </a:moveTo>
                <a:cubicBezTo>
                  <a:pt x="100" y="315"/>
                  <a:pt x="100" y="315"/>
                  <a:pt x="100" y="315"/>
                </a:cubicBezTo>
                <a:cubicBezTo>
                  <a:pt x="100" y="315"/>
                  <a:pt x="100" y="315"/>
                  <a:pt x="100" y="315"/>
                </a:cubicBezTo>
                <a:moveTo>
                  <a:pt x="100" y="315"/>
                </a:moveTo>
                <a:cubicBezTo>
                  <a:pt x="100" y="315"/>
                  <a:pt x="100" y="315"/>
                  <a:pt x="100" y="315"/>
                </a:cubicBezTo>
                <a:cubicBezTo>
                  <a:pt x="100" y="315"/>
                  <a:pt x="100" y="315"/>
                  <a:pt x="100" y="315"/>
                </a:cubicBezTo>
                <a:moveTo>
                  <a:pt x="190" y="261"/>
                </a:moveTo>
                <a:cubicBezTo>
                  <a:pt x="188" y="262"/>
                  <a:pt x="186" y="264"/>
                  <a:pt x="184" y="266"/>
                </a:cubicBezTo>
                <a:cubicBezTo>
                  <a:pt x="190" y="274"/>
                  <a:pt x="190" y="274"/>
                  <a:pt x="190" y="274"/>
                </a:cubicBezTo>
                <a:cubicBezTo>
                  <a:pt x="191" y="275"/>
                  <a:pt x="192" y="277"/>
                  <a:pt x="192" y="280"/>
                </a:cubicBezTo>
                <a:cubicBezTo>
                  <a:pt x="192" y="281"/>
                  <a:pt x="192" y="283"/>
                  <a:pt x="191" y="284"/>
                </a:cubicBezTo>
                <a:cubicBezTo>
                  <a:pt x="191" y="286"/>
                  <a:pt x="190" y="287"/>
                  <a:pt x="190" y="288"/>
                </a:cubicBezTo>
                <a:cubicBezTo>
                  <a:pt x="190" y="291"/>
                  <a:pt x="191" y="293"/>
                  <a:pt x="193" y="295"/>
                </a:cubicBezTo>
                <a:cubicBezTo>
                  <a:pt x="195" y="298"/>
                  <a:pt x="198" y="299"/>
                  <a:pt x="201" y="299"/>
                </a:cubicBezTo>
                <a:cubicBezTo>
                  <a:pt x="204" y="299"/>
                  <a:pt x="206" y="298"/>
                  <a:pt x="208" y="297"/>
                </a:cubicBezTo>
                <a:cubicBezTo>
                  <a:pt x="215" y="291"/>
                  <a:pt x="215" y="291"/>
                  <a:pt x="215" y="291"/>
                </a:cubicBezTo>
                <a:cubicBezTo>
                  <a:pt x="217" y="289"/>
                  <a:pt x="219" y="286"/>
                  <a:pt x="219" y="283"/>
                </a:cubicBezTo>
                <a:cubicBezTo>
                  <a:pt x="219" y="280"/>
                  <a:pt x="218" y="278"/>
                  <a:pt x="216" y="276"/>
                </a:cubicBezTo>
                <a:cubicBezTo>
                  <a:pt x="214" y="274"/>
                  <a:pt x="211" y="272"/>
                  <a:pt x="208" y="272"/>
                </a:cubicBezTo>
                <a:cubicBezTo>
                  <a:pt x="207" y="272"/>
                  <a:pt x="207" y="272"/>
                  <a:pt x="207" y="272"/>
                </a:cubicBezTo>
                <a:cubicBezTo>
                  <a:pt x="206" y="272"/>
                  <a:pt x="206" y="272"/>
                  <a:pt x="206" y="272"/>
                </a:cubicBezTo>
                <a:cubicBezTo>
                  <a:pt x="206" y="272"/>
                  <a:pt x="206" y="272"/>
                  <a:pt x="205" y="272"/>
                </a:cubicBezTo>
                <a:cubicBezTo>
                  <a:pt x="200" y="272"/>
                  <a:pt x="198" y="270"/>
                  <a:pt x="196" y="269"/>
                </a:cubicBezTo>
                <a:cubicBezTo>
                  <a:pt x="196" y="269"/>
                  <a:pt x="196" y="269"/>
                  <a:pt x="196" y="269"/>
                </a:cubicBezTo>
                <a:cubicBezTo>
                  <a:pt x="190" y="261"/>
                  <a:pt x="190" y="261"/>
                  <a:pt x="190" y="261"/>
                </a:cubicBezTo>
                <a:moveTo>
                  <a:pt x="340" y="0"/>
                </a:moveTo>
                <a:cubicBezTo>
                  <a:pt x="180" y="10"/>
                  <a:pt x="180" y="10"/>
                  <a:pt x="180" y="10"/>
                </a:cubicBezTo>
                <a:cubicBezTo>
                  <a:pt x="146" y="186"/>
                  <a:pt x="146" y="186"/>
                  <a:pt x="146" y="186"/>
                </a:cubicBezTo>
                <a:cubicBezTo>
                  <a:pt x="14" y="224"/>
                  <a:pt x="14" y="224"/>
                  <a:pt x="14" y="224"/>
                </a:cubicBezTo>
                <a:cubicBezTo>
                  <a:pt x="14" y="255"/>
                  <a:pt x="14" y="255"/>
                  <a:pt x="14" y="255"/>
                </a:cubicBezTo>
                <a:cubicBezTo>
                  <a:pt x="250" y="205"/>
                  <a:pt x="250" y="205"/>
                  <a:pt x="250" y="205"/>
                </a:cubicBezTo>
                <a:cubicBezTo>
                  <a:pt x="257" y="198"/>
                  <a:pt x="262" y="192"/>
                  <a:pt x="265" y="188"/>
                </a:cubicBezTo>
                <a:cubicBezTo>
                  <a:pt x="269" y="181"/>
                  <a:pt x="272" y="177"/>
                  <a:pt x="272" y="177"/>
                </a:cubicBezTo>
                <a:cubicBezTo>
                  <a:pt x="309" y="139"/>
                  <a:pt x="329" y="63"/>
                  <a:pt x="340" y="0"/>
                </a:cubicBezTo>
              </a:path>
            </a:pathLst>
          </a:custGeom>
          <a:solidFill>
            <a:schemeClr val="accent4">
              <a:lumMod val="75000"/>
              <a:alpha val="7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Freeform 11"/>
          <p:cNvSpPr>
            <a:spLocks/>
          </p:cNvSpPr>
          <p:nvPr/>
        </p:nvSpPr>
        <p:spPr bwMode="auto">
          <a:xfrm>
            <a:off x="1612989" y="5471557"/>
            <a:ext cx="1441258" cy="629394"/>
          </a:xfrm>
          <a:custGeom>
            <a:avLst/>
            <a:gdLst/>
            <a:ahLst/>
            <a:cxnLst>
              <a:cxn ang="0">
                <a:pos x="250" y="0"/>
              </a:cxn>
              <a:cxn ang="0">
                <a:pos x="14" y="50"/>
              </a:cxn>
              <a:cxn ang="0">
                <a:pos x="14" y="111"/>
              </a:cxn>
              <a:cxn ang="0">
                <a:pos x="0" y="111"/>
              </a:cxn>
              <a:cxn ang="0">
                <a:pos x="0" y="111"/>
              </a:cxn>
              <a:cxn ang="0">
                <a:pos x="96" y="111"/>
              </a:cxn>
              <a:cxn ang="0">
                <a:pos x="96" y="111"/>
              </a:cxn>
              <a:cxn ang="0">
                <a:pos x="96" y="111"/>
              </a:cxn>
              <a:cxn ang="0">
                <a:pos x="97" y="111"/>
              </a:cxn>
              <a:cxn ang="0">
                <a:pos x="97" y="111"/>
              </a:cxn>
              <a:cxn ang="0">
                <a:pos x="97" y="111"/>
              </a:cxn>
              <a:cxn ang="0">
                <a:pos x="97" y="111"/>
              </a:cxn>
              <a:cxn ang="0">
                <a:pos x="97" y="111"/>
              </a:cxn>
              <a:cxn ang="0">
                <a:pos x="97" y="111"/>
              </a:cxn>
              <a:cxn ang="0">
                <a:pos x="97" y="111"/>
              </a:cxn>
              <a:cxn ang="0">
                <a:pos x="97" y="111"/>
              </a:cxn>
              <a:cxn ang="0">
                <a:pos x="97" y="111"/>
              </a:cxn>
              <a:cxn ang="0">
                <a:pos x="97" y="111"/>
              </a:cxn>
              <a:cxn ang="0">
                <a:pos x="98" y="111"/>
              </a:cxn>
              <a:cxn ang="0">
                <a:pos x="98" y="111"/>
              </a:cxn>
              <a:cxn ang="0">
                <a:pos x="98" y="111"/>
              </a:cxn>
              <a:cxn ang="0">
                <a:pos x="98" y="111"/>
              </a:cxn>
              <a:cxn ang="0">
                <a:pos x="98" y="111"/>
              </a:cxn>
              <a:cxn ang="0">
                <a:pos x="98" y="111"/>
              </a:cxn>
              <a:cxn ang="0">
                <a:pos x="98" y="111"/>
              </a:cxn>
              <a:cxn ang="0">
                <a:pos x="98" y="111"/>
              </a:cxn>
              <a:cxn ang="0">
                <a:pos x="98" y="111"/>
              </a:cxn>
              <a:cxn ang="0">
                <a:pos x="98" y="111"/>
              </a:cxn>
              <a:cxn ang="0">
                <a:pos x="98" y="111"/>
              </a:cxn>
              <a:cxn ang="0">
                <a:pos x="99" y="111"/>
              </a:cxn>
              <a:cxn ang="0">
                <a:pos x="99" y="110"/>
              </a:cxn>
              <a:cxn ang="0">
                <a:pos x="99" y="110"/>
              </a:cxn>
              <a:cxn ang="0">
                <a:pos x="99" y="110"/>
              </a:cxn>
              <a:cxn ang="0">
                <a:pos x="99" y="110"/>
              </a:cxn>
              <a:cxn ang="0">
                <a:pos x="99" y="110"/>
              </a:cxn>
              <a:cxn ang="0">
                <a:pos x="99" y="110"/>
              </a:cxn>
              <a:cxn ang="0">
                <a:pos x="99" y="110"/>
              </a:cxn>
              <a:cxn ang="0">
                <a:pos x="99" y="110"/>
              </a:cxn>
              <a:cxn ang="0">
                <a:pos x="99" y="110"/>
              </a:cxn>
              <a:cxn ang="0">
                <a:pos x="100" y="110"/>
              </a:cxn>
              <a:cxn ang="0">
                <a:pos x="100" y="110"/>
              </a:cxn>
              <a:cxn ang="0">
                <a:pos x="100" y="110"/>
              </a:cxn>
              <a:cxn ang="0">
                <a:pos x="100" y="110"/>
              </a:cxn>
              <a:cxn ang="0">
                <a:pos x="184" y="61"/>
              </a:cxn>
              <a:cxn ang="0">
                <a:pos x="184" y="61"/>
              </a:cxn>
              <a:cxn ang="0">
                <a:pos x="190" y="56"/>
              </a:cxn>
              <a:cxn ang="0">
                <a:pos x="190" y="56"/>
              </a:cxn>
              <a:cxn ang="0">
                <a:pos x="190" y="56"/>
              </a:cxn>
              <a:cxn ang="0">
                <a:pos x="250" y="0"/>
              </a:cxn>
            </a:cxnLst>
            <a:rect l="0" t="0" r="r" b="b"/>
            <a:pathLst>
              <a:path w="250" h="111">
                <a:moveTo>
                  <a:pt x="250" y="0"/>
                </a:moveTo>
                <a:cubicBezTo>
                  <a:pt x="14" y="50"/>
                  <a:pt x="14" y="50"/>
                  <a:pt x="14" y="50"/>
                </a:cubicBezTo>
                <a:cubicBezTo>
                  <a:pt x="14" y="111"/>
                  <a:pt x="14" y="111"/>
                  <a:pt x="14" y="111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1"/>
                  <a:pt x="0" y="111"/>
                  <a:pt x="0" y="111"/>
                </a:cubicBezTo>
                <a:cubicBezTo>
                  <a:pt x="96" y="111"/>
                  <a:pt x="96" y="111"/>
                  <a:pt x="96" y="111"/>
                </a:cubicBezTo>
                <a:cubicBezTo>
                  <a:pt x="96" y="111"/>
                  <a:pt x="96" y="111"/>
                  <a:pt x="96" y="111"/>
                </a:cubicBezTo>
                <a:cubicBezTo>
                  <a:pt x="96" y="111"/>
                  <a:pt x="96" y="111"/>
                  <a:pt x="96" y="111"/>
                </a:cubicBezTo>
                <a:cubicBezTo>
                  <a:pt x="96" y="111"/>
                  <a:pt x="97" y="111"/>
                  <a:pt x="97" y="111"/>
                </a:cubicBezTo>
                <a:cubicBezTo>
                  <a:pt x="97" y="111"/>
                  <a:pt x="97" y="111"/>
                  <a:pt x="97" y="111"/>
                </a:cubicBezTo>
                <a:cubicBezTo>
                  <a:pt x="97" y="111"/>
                  <a:pt x="97" y="111"/>
                  <a:pt x="97" y="111"/>
                </a:cubicBezTo>
                <a:cubicBezTo>
                  <a:pt x="97" y="111"/>
                  <a:pt x="97" y="111"/>
                  <a:pt x="97" y="111"/>
                </a:cubicBezTo>
                <a:cubicBezTo>
                  <a:pt x="97" y="111"/>
                  <a:pt x="97" y="111"/>
                  <a:pt x="97" y="111"/>
                </a:cubicBezTo>
                <a:cubicBezTo>
                  <a:pt x="97" y="111"/>
                  <a:pt x="97" y="111"/>
                  <a:pt x="97" y="111"/>
                </a:cubicBezTo>
                <a:cubicBezTo>
                  <a:pt x="97" y="111"/>
                  <a:pt x="97" y="111"/>
                  <a:pt x="97" y="111"/>
                </a:cubicBezTo>
                <a:cubicBezTo>
                  <a:pt x="97" y="111"/>
                  <a:pt x="97" y="111"/>
                  <a:pt x="97" y="111"/>
                </a:cubicBezTo>
                <a:cubicBezTo>
                  <a:pt x="97" y="111"/>
                  <a:pt x="97" y="111"/>
                  <a:pt x="97" y="111"/>
                </a:cubicBezTo>
                <a:cubicBezTo>
                  <a:pt x="97" y="111"/>
                  <a:pt x="97" y="111"/>
                  <a:pt x="97" y="111"/>
                </a:cubicBezTo>
                <a:cubicBezTo>
                  <a:pt x="97" y="111"/>
                  <a:pt x="98" y="111"/>
                  <a:pt x="98" y="111"/>
                </a:cubicBezTo>
                <a:cubicBezTo>
                  <a:pt x="98" y="111"/>
                  <a:pt x="98" y="111"/>
                  <a:pt x="98" y="111"/>
                </a:cubicBezTo>
                <a:cubicBezTo>
                  <a:pt x="98" y="111"/>
                  <a:pt x="98" y="111"/>
                  <a:pt x="98" y="111"/>
                </a:cubicBezTo>
                <a:cubicBezTo>
                  <a:pt x="98" y="111"/>
                  <a:pt x="98" y="111"/>
                  <a:pt x="98" y="111"/>
                </a:cubicBezTo>
                <a:cubicBezTo>
                  <a:pt x="98" y="111"/>
                  <a:pt x="98" y="111"/>
                  <a:pt x="98" y="111"/>
                </a:cubicBezTo>
                <a:cubicBezTo>
                  <a:pt x="98" y="111"/>
                  <a:pt x="98" y="111"/>
                  <a:pt x="98" y="111"/>
                </a:cubicBezTo>
                <a:cubicBezTo>
                  <a:pt x="98" y="111"/>
                  <a:pt x="98" y="111"/>
                  <a:pt x="98" y="111"/>
                </a:cubicBezTo>
                <a:cubicBezTo>
                  <a:pt x="98" y="111"/>
                  <a:pt x="98" y="111"/>
                  <a:pt x="98" y="111"/>
                </a:cubicBezTo>
                <a:cubicBezTo>
                  <a:pt x="98" y="111"/>
                  <a:pt x="98" y="111"/>
                  <a:pt x="98" y="111"/>
                </a:cubicBezTo>
                <a:cubicBezTo>
                  <a:pt x="98" y="111"/>
                  <a:pt x="98" y="111"/>
                  <a:pt x="98" y="111"/>
                </a:cubicBezTo>
                <a:cubicBezTo>
                  <a:pt x="98" y="111"/>
                  <a:pt x="98" y="111"/>
                  <a:pt x="98" y="111"/>
                </a:cubicBezTo>
                <a:cubicBezTo>
                  <a:pt x="99" y="111"/>
                  <a:pt x="99" y="111"/>
                  <a:pt x="99" y="111"/>
                </a:cubicBezTo>
                <a:cubicBezTo>
                  <a:pt x="99" y="111"/>
                  <a:pt x="99" y="111"/>
                  <a:pt x="99" y="110"/>
                </a:cubicBezTo>
                <a:cubicBezTo>
                  <a:pt x="99" y="110"/>
                  <a:pt x="99" y="110"/>
                  <a:pt x="99" y="110"/>
                </a:cubicBezTo>
                <a:cubicBezTo>
                  <a:pt x="99" y="110"/>
                  <a:pt x="99" y="110"/>
                  <a:pt x="99" y="110"/>
                </a:cubicBezTo>
                <a:cubicBezTo>
                  <a:pt x="99" y="110"/>
                  <a:pt x="99" y="110"/>
                  <a:pt x="99" y="110"/>
                </a:cubicBezTo>
                <a:cubicBezTo>
                  <a:pt x="99" y="110"/>
                  <a:pt x="99" y="110"/>
                  <a:pt x="99" y="110"/>
                </a:cubicBezTo>
                <a:cubicBezTo>
                  <a:pt x="99" y="110"/>
                  <a:pt x="99" y="110"/>
                  <a:pt x="99" y="110"/>
                </a:cubicBezTo>
                <a:cubicBezTo>
                  <a:pt x="99" y="110"/>
                  <a:pt x="99" y="110"/>
                  <a:pt x="99" y="110"/>
                </a:cubicBezTo>
                <a:cubicBezTo>
                  <a:pt x="99" y="110"/>
                  <a:pt x="99" y="110"/>
                  <a:pt x="99" y="110"/>
                </a:cubicBezTo>
                <a:cubicBezTo>
                  <a:pt x="99" y="110"/>
                  <a:pt x="99" y="110"/>
                  <a:pt x="99" y="110"/>
                </a:cubicBezTo>
                <a:cubicBezTo>
                  <a:pt x="99" y="110"/>
                  <a:pt x="99" y="110"/>
                  <a:pt x="100" y="110"/>
                </a:cubicBezTo>
                <a:cubicBezTo>
                  <a:pt x="100" y="110"/>
                  <a:pt x="100" y="110"/>
                  <a:pt x="100" y="110"/>
                </a:cubicBezTo>
                <a:cubicBezTo>
                  <a:pt x="100" y="110"/>
                  <a:pt x="100" y="110"/>
                  <a:pt x="100" y="110"/>
                </a:cubicBezTo>
                <a:cubicBezTo>
                  <a:pt x="100" y="110"/>
                  <a:pt x="100" y="110"/>
                  <a:pt x="100" y="110"/>
                </a:cubicBezTo>
                <a:cubicBezTo>
                  <a:pt x="129" y="100"/>
                  <a:pt x="158" y="81"/>
                  <a:pt x="184" y="61"/>
                </a:cubicBezTo>
                <a:cubicBezTo>
                  <a:pt x="184" y="61"/>
                  <a:pt x="184" y="61"/>
                  <a:pt x="184" y="61"/>
                </a:cubicBezTo>
                <a:cubicBezTo>
                  <a:pt x="186" y="59"/>
                  <a:pt x="188" y="57"/>
                  <a:pt x="190" y="56"/>
                </a:cubicBezTo>
                <a:cubicBezTo>
                  <a:pt x="190" y="56"/>
                  <a:pt x="190" y="56"/>
                  <a:pt x="190" y="56"/>
                </a:cubicBezTo>
                <a:cubicBezTo>
                  <a:pt x="190" y="56"/>
                  <a:pt x="190" y="56"/>
                  <a:pt x="190" y="56"/>
                </a:cubicBezTo>
                <a:cubicBezTo>
                  <a:pt x="215" y="36"/>
                  <a:pt x="236" y="15"/>
                  <a:pt x="250" y="0"/>
                </a:cubicBezTo>
              </a:path>
            </a:pathLst>
          </a:cu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Freeform 46"/>
          <p:cNvSpPr>
            <a:spLocks/>
          </p:cNvSpPr>
          <p:nvPr/>
        </p:nvSpPr>
        <p:spPr bwMode="auto">
          <a:xfrm>
            <a:off x="2672666" y="2561513"/>
            <a:ext cx="1314875" cy="1751769"/>
          </a:xfrm>
          <a:custGeom>
            <a:avLst/>
            <a:gdLst/>
            <a:ahLst/>
            <a:cxnLst>
              <a:cxn ang="0">
                <a:pos x="228" y="0"/>
              </a:cxn>
              <a:cxn ang="0">
                <a:pos x="110" y="114"/>
              </a:cxn>
              <a:cxn ang="0">
                <a:pos x="0" y="309"/>
              </a:cxn>
              <a:cxn ang="0">
                <a:pos x="157" y="300"/>
              </a:cxn>
              <a:cxn ang="0">
                <a:pos x="164" y="223"/>
              </a:cxn>
              <a:cxn ang="0">
                <a:pos x="163" y="213"/>
              </a:cxn>
              <a:cxn ang="0">
                <a:pos x="162" y="187"/>
              </a:cxn>
              <a:cxn ang="0">
                <a:pos x="163" y="155"/>
              </a:cxn>
              <a:cxn ang="0">
                <a:pos x="170" y="117"/>
              </a:cxn>
              <a:cxn ang="0">
                <a:pos x="191" y="69"/>
              </a:cxn>
              <a:cxn ang="0">
                <a:pos x="228" y="0"/>
              </a:cxn>
            </a:cxnLst>
            <a:rect l="0" t="0" r="r" b="b"/>
            <a:pathLst>
              <a:path w="228" h="309">
                <a:moveTo>
                  <a:pt x="228" y="0"/>
                </a:moveTo>
                <a:cubicBezTo>
                  <a:pt x="110" y="114"/>
                  <a:pt x="110" y="114"/>
                  <a:pt x="110" y="114"/>
                </a:cubicBezTo>
                <a:cubicBezTo>
                  <a:pt x="0" y="309"/>
                  <a:pt x="0" y="309"/>
                  <a:pt x="0" y="309"/>
                </a:cubicBezTo>
                <a:cubicBezTo>
                  <a:pt x="157" y="300"/>
                  <a:pt x="157" y="300"/>
                  <a:pt x="157" y="300"/>
                </a:cubicBezTo>
                <a:cubicBezTo>
                  <a:pt x="162" y="266"/>
                  <a:pt x="164" y="238"/>
                  <a:pt x="164" y="223"/>
                </a:cubicBezTo>
                <a:cubicBezTo>
                  <a:pt x="164" y="218"/>
                  <a:pt x="164" y="215"/>
                  <a:pt x="163" y="213"/>
                </a:cubicBezTo>
                <a:cubicBezTo>
                  <a:pt x="162" y="205"/>
                  <a:pt x="162" y="196"/>
                  <a:pt x="162" y="187"/>
                </a:cubicBezTo>
                <a:cubicBezTo>
                  <a:pt x="162" y="170"/>
                  <a:pt x="163" y="155"/>
                  <a:pt x="163" y="155"/>
                </a:cubicBezTo>
                <a:cubicBezTo>
                  <a:pt x="163" y="155"/>
                  <a:pt x="168" y="126"/>
                  <a:pt x="170" y="117"/>
                </a:cubicBezTo>
                <a:cubicBezTo>
                  <a:pt x="172" y="109"/>
                  <a:pt x="185" y="84"/>
                  <a:pt x="191" y="69"/>
                </a:cubicBezTo>
                <a:cubicBezTo>
                  <a:pt x="198" y="55"/>
                  <a:pt x="224" y="29"/>
                  <a:pt x="228" y="0"/>
                </a:cubicBezTo>
              </a:path>
            </a:pathLst>
          </a:custGeom>
          <a:solidFill>
            <a:schemeClr val="accent1">
              <a:lumMod val="75000"/>
              <a:alpha val="7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Freeform 22"/>
          <p:cNvSpPr>
            <a:spLocks/>
          </p:cNvSpPr>
          <p:nvPr/>
        </p:nvSpPr>
        <p:spPr bwMode="auto">
          <a:xfrm>
            <a:off x="2281363" y="5493093"/>
            <a:ext cx="1757218" cy="691613"/>
          </a:xfrm>
          <a:custGeom>
            <a:avLst/>
            <a:gdLst/>
            <a:ahLst/>
            <a:cxnLst>
              <a:cxn ang="0">
                <a:pos x="230" y="68"/>
              </a:cxn>
              <a:cxn ang="0">
                <a:pos x="234" y="57"/>
              </a:cxn>
              <a:cxn ang="0">
                <a:pos x="242" y="50"/>
              </a:cxn>
              <a:cxn ang="0">
                <a:pos x="249" y="43"/>
              </a:cxn>
              <a:cxn ang="0">
                <a:pos x="241" y="29"/>
              </a:cxn>
              <a:cxn ang="0">
                <a:pos x="233" y="27"/>
              </a:cxn>
              <a:cxn ang="0">
                <a:pos x="220" y="35"/>
              </a:cxn>
              <a:cxn ang="0">
                <a:pos x="222" y="45"/>
              </a:cxn>
              <a:cxn ang="0">
                <a:pos x="223" y="45"/>
              </a:cxn>
              <a:cxn ang="0">
                <a:pos x="226" y="55"/>
              </a:cxn>
              <a:cxn ang="0">
                <a:pos x="226" y="55"/>
              </a:cxn>
              <a:cxn ang="0">
                <a:pos x="223" y="66"/>
              </a:cxn>
              <a:cxn ang="0">
                <a:pos x="164" y="46"/>
              </a:cxn>
              <a:cxn ang="0">
                <a:pos x="141" y="0"/>
              </a:cxn>
              <a:cxn ang="0">
                <a:pos x="98" y="42"/>
              </a:cxn>
              <a:cxn ang="0">
                <a:pos x="84" y="54"/>
              </a:cxn>
              <a:cxn ang="0">
                <a:pos x="85" y="56"/>
              </a:cxn>
              <a:cxn ang="0">
                <a:pos x="90" y="57"/>
              </a:cxn>
              <a:cxn ang="0">
                <a:pos x="91" y="57"/>
              </a:cxn>
              <a:cxn ang="0">
                <a:pos x="105" y="63"/>
              </a:cxn>
              <a:cxn ang="0">
                <a:pos x="109" y="76"/>
              </a:cxn>
              <a:cxn ang="0">
                <a:pos x="102" y="87"/>
              </a:cxn>
              <a:cxn ang="0">
                <a:pos x="96" y="92"/>
              </a:cxn>
              <a:cxn ang="0">
                <a:pos x="83" y="96"/>
              </a:cxn>
              <a:cxn ang="0">
                <a:pos x="72" y="90"/>
              </a:cxn>
              <a:cxn ang="0">
                <a:pos x="69" y="74"/>
              </a:cxn>
              <a:cxn ang="0">
                <a:pos x="69" y="69"/>
              </a:cxn>
              <a:cxn ang="0">
                <a:pos x="68" y="67"/>
              </a:cxn>
              <a:cxn ang="0">
                <a:pos x="0" y="109"/>
              </a:cxn>
              <a:cxn ang="0">
                <a:pos x="140" y="117"/>
              </a:cxn>
              <a:cxn ang="0">
                <a:pos x="203" y="122"/>
              </a:cxn>
              <a:cxn ang="0">
                <a:pos x="255" y="106"/>
              </a:cxn>
              <a:cxn ang="0">
                <a:pos x="305" y="84"/>
              </a:cxn>
              <a:cxn ang="0">
                <a:pos x="230" y="68"/>
              </a:cxn>
            </a:cxnLst>
            <a:rect l="0" t="0" r="r" b="b"/>
            <a:pathLst>
              <a:path w="305" h="122">
                <a:moveTo>
                  <a:pt x="230" y="68"/>
                </a:moveTo>
                <a:cubicBezTo>
                  <a:pt x="234" y="57"/>
                  <a:pt x="234" y="57"/>
                  <a:pt x="234" y="57"/>
                </a:cubicBezTo>
                <a:cubicBezTo>
                  <a:pt x="235" y="55"/>
                  <a:pt x="237" y="52"/>
                  <a:pt x="242" y="50"/>
                </a:cubicBezTo>
                <a:cubicBezTo>
                  <a:pt x="245" y="49"/>
                  <a:pt x="248" y="46"/>
                  <a:pt x="249" y="43"/>
                </a:cubicBezTo>
                <a:cubicBezTo>
                  <a:pt x="251" y="37"/>
                  <a:pt x="247" y="31"/>
                  <a:pt x="241" y="29"/>
                </a:cubicBezTo>
                <a:cubicBezTo>
                  <a:pt x="233" y="27"/>
                  <a:pt x="233" y="27"/>
                  <a:pt x="233" y="27"/>
                </a:cubicBezTo>
                <a:cubicBezTo>
                  <a:pt x="227" y="26"/>
                  <a:pt x="222" y="29"/>
                  <a:pt x="220" y="35"/>
                </a:cubicBezTo>
                <a:cubicBezTo>
                  <a:pt x="219" y="38"/>
                  <a:pt x="220" y="42"/>
                  <a:pt x="222" y="45"/>
                </a:cubicBezTo>
                <a:cubicBezTo>
                  <a:pt x="223" y="45"/>
                  <a:pt x="223" y="45"/>
                  <a:pt x="223" y="45"/>
                </a:cubicBezTo>
                <a:cubicBezTo>
                  <a:pt x="226" y="49"/>
                  <a:pt x="226" y="53"/>
                  <a:pt x="226" y="55"/>
                </a:cubicBezTo>
                <a:cubicBezTo>
                  <a:pt x="226" y="55"/>
                  <a:pt x="226" y="55"/>
                  <a:pt x="226" y="55"/>
                </a:cubicBezTo>
                <a:cubicBezTo>
                  <a:pt x="223" y="66"/>
                  <a:pt x="223" y="66"/>
                  <a:pt x="223" y="66"/>
                </a:cubicBezTo>
                <a:cubicBezTo>
                  <a:pt x="200" y="60"/>
                  <a:pt x="178" y="53"/>
                  <a:pt x="164" y="46"/>
                </a:cubicBezTo>
                <a:cubicBezTo>
                  <a:pt x="141" y="33"/>
                  <a:pt x="138" y="15"/>
                  <a:pt x="141" y="0"/>
                </a:cubicBezTo>
                <a:cubicBezTo>
                  <a:pt x="131" y="11"/>
                  <a:pt x="116" y="26"/>
                  <a:pt x="98" y="42"/>
                </a:cubicBezTo>
                <a:cubicBezTo>
                  <a:pt x="93" y="46"/>
                  <a:pt x="88" y="50"/>
                  <a:pt x="84" y="54"/>
                </a:cubicBezTo>
                <a:cubicBezTo>
                  <a:pt x="85" y="56"/>
                  <a:pt x="85" y="56"/>
                  <a:pt x="85" y="56"/>
                </a:cubicBezTo>
                <a:cubicBezTo>
                  <a:pt x="85" y="56"/>
                  <a:pt x="87" y="57"/>
                  <a:pt x="90" y="57"/>
                </a:cubicBezTo>
                <a:cubicBezTo>
                  <a:pt x="91" y="57"/>
                  <a:pt x="91" y="57"/>
                  <a:pt x="91" y="57"/>
                </a:cubicBezTo>
                <a:cubicBezTo>
                  <a:pt x="96" y="57"/>
                  <a:pt x="101" y="59"/>
                  <a:pt x="105" y="63"/>
                </a:cubicBezTo>
                <a:cubicBezTo>
                  <a:pt x="108" y="67"/>
                  <a:pt x="109" y="71"/>
                  <a:pt x="109" y="76"/>
                </a:cubicBezTo>
                <a:cubicBezTo>
                  <a:pt x="108" y="80"/>
                  <a:pt x="106" y="84"/>
                  <a:pt x="102" y="87"/>
                </a:cubicBezTo>
                <a:cubicBezTo>
                  <a:pt x="96" y="92"/>
                  <a:pt x="96" y="92"/>
                  <a:pt x="96" y="92"/>
                </a:cubicBezTo>
                <a:cubicBezTo>
                  <a:pt x="92" y="95"/>
                  <a:pt x="88" y="96"/>
                  <a:pt x="83" y="96"/>
                </a:cubicBezTo>
                <a:cubicBezTo>
                  <a:pt x="79" y="95"/>
                  <a:pt x="75" y="93"/>
                  <a:pt x="72" y="90"/>
                </a:cubicBezTo>
                <a:cubicBezTo>
                  <a:pt x="68" y="85"/>
                  <a:pt x="67" y="79"/>
                  <a:pt x="69" y="74"/>
                </a:cubicBezTo>
                <a:cubicBezTo>
                  <a:pt x="70" y="71"/>
                  <a:pt x="70" y="69"/>
                  <a:pt x="69" y="69"/>
                </a:cubicBezTo>
                <a:cubicBezTo>
                  <a:pt x="68" y="67"/>
                  <a:pt x="68" y="67"/>
                  <a:pt x="68" y="67"/>
                </a:cubicBezTo>
                <a:cubicBezTo>
                  <a:pt x="44" y="85"/>
                  <a:pt x="21" y="99"/>
                  <a:pt x="0" y="109"/>
                </a:cubicBezTo>
                <a:cubicBezTo>
                  <a:pt x="140" y="117"/>
                  <a:pt x="140" y="117"/>
                  <a:pt x="140" y="117"/>
                </a:cubicBezTo>
                <a:cubicBezTo>
                  <a:pt x="203" y="122"/>
                  <a:pt x="203" y="122"/>
                  <a:pt x="203" y="122"/>
                </a:cubicBezTo>
                <a:cubicBezTo>
                  <a:pt x="255" y="106"/>
                  <a:pt x="255" y="106"/>
                  <a:pt x="255" y="106"/>
                </a:cubicBezTo>
                <a:cubicBezTo>
                  <a:pt x="265" y="102"/>
                  <a:pt x="298" y="87"/>
                  <a:pt x="305" y="84"/>
                </a:cubicBezTo>
                <a:cubicBezTo>
                  <a:pt x="290" y="81"/>
                  <a:pt x="260" y="76"/>
                  <a:pt x="230" y="68"/>
                </a:cubicBezTo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Freeform 18"/>
          <p:cNvSpPr>
            <a:spLocks/>
          </p:cNvSpPr>
          <p:nvPr/>
        </p:nvSpPr>
        <p:spPr bwMode="auto">
          <a:xfrm>
            <a:off x="3635126" y="3435005"/>
            <a:ext cx="1215226" cy="828022"/>
          </a:xfrm>
          <a:custGeom>
            <a:avLst/>
            <a:gdLst/>
            <a:ahLst/>
            <a:cxnLst>
              <a:cxn ang="0">
                <a:pos x="199" y="35"/>
              </a:cxn>
              <a:cxn ang="0">
                <a:pos x="161" y="9"/>
              </a:cxn>
              <a:cxn ang="0">
                <a:pos x="130" y="0"/>
              </a:cxn>
              <a:cxn ang="0">
                <a:pos x="5" y="1"/>
              </a:cxn>
              <a:cxn ang="0">
                <a:pos x="6" y="59"/>
              </a:cxn>
              <a:cxn ang="0">
                <a:pos x="1" y="134"/>
              </a:cxn>
              <a:cxn ang="0">
                <a:pos x="14" y="146"/>
              </a:cxn>
              <a:cxn ang="0">
                <a:pos x="100" y="137"/>
              </a:cxn>
              <a:cxn ang="0">
                <a:pos x="99" y="134"/>
              </a:cxn>
              <a:cxn ang="0">
                <a:pos x="96" y="130"/>
              </a:cxn>
              <a:cxn ang="0">
                <a:pos x="95" y="130"/>
              </a:cxn>
              <a:cxn ang="0">
                <a:pos x="87" y="116"/>
              </a:cxn>
              <a:cxn ang="0">
                <a:pos x="90" y="104"/>
              </a:cxn>
              <a:cxn ang="0">
                <a:pos x="102" y="98"/>
              </a:cxn>
              <a:cxn ang="0">
                <a:pos x="110" y="97"/>
              </a:cxn>
              <a:cxn ang="0">
                <a:pos x="122" y="101"/>
              </a:cxn>
              <a:cxn ang="0">
                <a:pos x="128" y="112"/>
              </a:cxn>
              <a:cxn ang="0">
                <a:pos x="122" y="127"/>
              </a:cxn>
              <a:cxn ang="0">
                <a:pos x="119" y="131"/>
              </a:cxn>
              <a:cxn ang="0">
                <a:pos x="119" y="134"/>
              </a:cxn>
              <a:cxn ang="0">
                <a:pos x="193" y="122"/>
              </a:cxn>
              <a:cxn ang="0">
                <a:pos x="209" y="96"/>
              </a:cxn>
              <a:cxn ang="0">
                <a:pos x="199" y="35"/>
              </a:cxn>
            </a:cxnLst>
            <a:rect l="0" t="0" r="r" b="b"/>
            <a:pathLst>
              <a:path w="211" h="146">
                <a:moveTo>
                  <a:pt x="199" y="35"/>
                </a:moveTo>
                <a:cubicBezTo>
                  <a:pt x="161" y="9"/>
                  <a:pt x="161" y="9"/>
                  <a:pt x="161" y="9"/>
                </a:cubicBezTo>
                <a:cubicBezTo>
                  <a:pt x="130" y="0"/>
                  <a:pt x="130" y="0"/>
                  <a:pt x="130" y="0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2" y="37"/>
                  <a:pt x="6" y="59"/>
                </a:cubicBezTo>
                <a:cubicBezTo>
                  <a:pt x="7" y="66"/>
                  <a:pt x="6" y="96"/>
                  <a:pt x="1" y="134"/>
                </a:cubicBezTo>
                <a:cubicBezTo>
                  <a:pt x="1" y="134"/>
                  <a:pt x="0" y="146"/>
                  <a:pt x="14" y="146"/>
                </a:cubicBezTo>
                <a:cubicBezTo>
                  <a:pt x="38" y="145"/>
                  <a:pt x="69" y="141"/>
                  <a:pt x="100" y="137"/>
                </a:cubicBezTo>
                <a:cubicBezTo>
                  <a:pt x="99" y="134"/>
                  <a:pt x="99" y="134"/>
                  <a:pt x="99" y="134"/>
                </a:cubicBezTo>
                <a:cubicBezTo>
                  <a:pt x="99" y="133"/>
                  <a:pt x="99" y="131"/>
                  <a:pt x="96" y="130"/>
                </a:cubicBezTo>
                <a:cubicBezTo>
                  <a:pt x="95" y="130"/>
                  <a:pt x="95" y="130"/>
                  <a:pt x="95" y="130"/>
                </a:cubicBezTo>
                <a:cubicBezTo>
                  <a:pt x="90" y="127"/>
                  <a:pt x="87" y="122"/>
                  <a:pt x="87" y="116"/>
                </a:cubicBezTo>
                <a:cubicBezTo>
                  <a:pt x="86" y="112"/>
                  <a:pt x="87" y="108"/>
                  <a:pt x="90" y="104"/>
                </a:cubicBezTo>
                <a:cubicBezTo>
                  <a:pt x="93" y="101"/>
                  <a:pt x="97" y="99"/>
                  <a:pt x="102" y="98"/>
                </a:cubicBezTo>
                <a:cubicBezTo>
                  <a:pt x="110" y="97"/>
                  <a:pt x="110" y="97"/>
                  <a:pt x="110" y="97"/>
                </a:cubicBezTo>
                <a:cubicBezTo>
                  <a:pt x="114" y="97"/>
                  <a:pt x="119" y="98"/>
                  <a:pt x="122" y="101"/>
                </a:cubicBezTo>
                <a:cubicBezTo>
                  <a:pt x="126" y="104"/>
                  <a:pt x="128" y="108"/>
                  <a:pt x="128" y="112"/>
                </a:cubicBezTo>
                <a:cubicBezTo>
                  <a:pt x="129" y="118"/>
                  <a:pt x="127" y="124"/>
                  <a:pt x="122" y="127"/>
                </a:cubicBezTo>
                <a:cubicBezTo>
                  <a:pt x="120" y="129"/>
                  <a:pt x="119" y="131"/>
                  <a:pt x="119" y="131"/>
                </a:cubicBezTo>
                <a:cubicBezTo>
                  <a:pt x="119" y="134"/>
                  <a:pt x="119" y="134"/>
                  <a:pt x="119" y="134"/>
                </a:cubicBezTo>
                <a:cubicBezTo>
                  <a:pt x="149" y="130"/>
                  <a:pt x="176" y="125"/>
                  <a:pt x="193" y="122"/>
                </a:cubicBezTo>
                <a:cubicBezTo>
                  <a:pt x="209" y="96"/>
                  <a:pt x="209" y="96"/>
                  <a:pt x="209" y="96"/>
                </a:cubicBezTo>
                <a:cubicBezTo>
                  <a:pt x="209" y="96"/>
                  <a:pt x="211" y="49"/>
                  <a:pt x="199" y="35"/>
                </a:cubicBezTo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Freeform 19"/>
          <p:cNvSpPr>
            <a:spLocks/>
          </p:cNvSpPr>
          <p:nvPr/>
        </p:nvSpPr>
        <p:spPr bwMode="auto">
          <a:xfrm>
            <a:off x="3486868" y="4018928"/>
            <a:ext cx="1509312" cy="885457"/>
          </a:xfrm>
          <a:custGeom>
            <a:avLst/>
            <a:gdLst/>
            <a:ahLst/>
            <a:cxnLst>
              <a:cxn ang="0">
                <a:pos x="258" y="54"/>
              </a:cxn>
              <a:cxn ang="0">
                <a:pos x="222" y="27"/>
              </a:cxn>
              <a:cxn ang="0">
                <a:pos x="140" y="40"/>
              </a:cxn>
              <a:cxn ang="0">
                <a:pos x="139" y="29"/>
              </a:cxn>
              <a:cxn ang="0">
                <a:pos x="144" y="20"/>
              </a:cxn>
              <a:cxn ang="0">
                <a:pos x="148" y="10"/>
              </a:cxn>
              <a:cxn ang="0">
                <a:pos x="137" y="0"/>
              </a:cxn>
              <a:cxn ang="0">
                <a:pos x="128" y="1"/>
              </a:cxn>
              <a:cxn ang="0">
                <a:pos x="118" y="13"/>
              </a:cxn>
              <a:cxn ang="0">
                <a:pos x="124" y="21"/>
              </a:cxn>
              <a:cxn ang="0">
                <a:pos x="125" y="22"/>
              </a:cxn>
              <a:cxn ang="0">
                <a:pos x="131" y="30"/>
              </a:cxn>
              <a:cxn ang="0">
                <a:pos x="131" y="30"/>
              </a:cxn>
              <a:cxn ang="0">
                <a:pos x="132" y="41"/>
              </a:cxn>
              <a:cxn ang="0">
                <a:pos x="34" y="51"/>
              </a:cxn>
              <a:cxn ang="0">
                <a:pos x="22" y="61"/>
              </a:cxn>
              <a:cxn ang="0">
                <a:pos x="5" y="134"/>
              </a:cxn>
              <a:cxn ang="0">
                <a:pos x="18" y="150"/>
              </a:cxn>
              <a:cxn ang="0">
                <a:pos x="125" y="154"/>
              </a:cxn>
              <a:cxn ang="0">
                <a:pos x="125" y="151"/>
              </a:cxn>
              <a:cxn ang="0">
                <a:pos x="121" y="147"/>
              </a:cxn>
              <a:cxn ang="0">
                <a:pos x="121" y="147"/>
              </a:cxn>
              <a:cxn ang="0">
                <a:pos x="113" y="133"/>
              </a:cxn>
              <a:cxn ang="0">
                <a:pos x="117" y="121"/>
              </a:cxn>
              <a:cxn ang="0">
                <a:pos x="129" y="116"/>
              </a:cxn>
              <a:cxn ang="0">
                <a:pos x="137" y="115"/>
              </a:cxn>
              <a:cxn ang="0">
                <a:pos x="149" y="120"/>
              </a:cxn>
              <a:cxn ang="0">
                <a:pos x="155" y="131"/>
              </a:cxn>
              <a:cxn ang="0">
                <a:pos x="148" y="146"/>
              </a:cxn>
              <a:cxn ang="0">
                <a:pos x="145" y="150"/>
              </a:cxn>
              <a:cxn ang="0">
                <a:pos x="145" y="153"/>
              </a:cxn>
              <a:cxn ang="0">
                <a:pos x="227" y="143"/>
              </a:cxn>
              <a:cxn ang="0">
                <a:pos x="228" y="143"/>
              </a:cxn>
              <a:cxn ang="0">
                <a:pos x="228" y="142"/>
              </a:cxn>
              <a:cxn ang="0">
                <a:pos x="261" y="110"/>
              </a:cxn>
              <a:cxn ang="0">
                <a:pos x="258" y="54"/>
              </a:cxn>
            </a:cxnLst>
            <a:rect l="0" t="0" r="r" b="b"/>
            <a:pathLst>
              <a:path w="262" h="156">
                <a:moveTo>
                  <a:pt x="258" y="54"/>
                </a:moveTo>
                <a:cubicBezTo>
                  <a:pt x="255" y="48"/>
                  <a:pt x="233" y="33"/>
                  <a:pt x="222" y="27"/>
                </a:cubicBezTo>
                <a:cubicBezTo>
                  <a:pt x="204" y="30"/>
                  <a:pt x="173" y="35"/>
                  <a:pt x="140" y="40"/>
                </a:cubicBezTo>
                <a:cubicBezTo>
                  <a:pt x="139" y="29"/>
                  <a:pt x="139" y="29"/>
                  <a:pt x="139" y="29"/>
                </a:cubicBezTo>
                <a:cubicBezTo>
                  <a:pt x="139" y="26"/>
                  <a:pt x="140" y="23"/>
                  <a:pt x="144" y="20"/>
                </a:cubicBezTo>
                <a:cubicBezTo>
                  <a:pt x="147" y="17"/>
                  <a:pt x="149" y="14"/>
                  <a:pt x="148" y="10"/>
                </a:cubicBezTo>
                <a:cubicBezTo>
                  <a:pt x="148" y="4"/>
                  <a:pt x="143" y="0"/>
                  <a:pt x="137" y="0"/>
                </a:cubicBezTo>
                <a:cubicBezTo>
                  <a:pt x="128" y="1"/>
                  <a:pt x="128" y="1"/>
                  <a:pt x="128" y="1"/>
                </a:cubicBezTo>
                <a:cubicBezTo>
                  <a:pt x="122" y="2"/>
                  <a:pt x="118" y="7"/>
                  <a:pt x="118" y="13"/>
                </a:cubicBezTo>
                <a:cubicBezTo>
                  <a:pt x="119" y="16"/>
                  <a:pt x="121" y="20"/>
                  <a:pt x="124" y="21"/>
                </a:cubicBezTo>
                <a:cubicBezTo>
                  <a:pt x="125" y="22"/>
                  <a:pt x="125" y="22"/>
                  <a:pt x="125" y="22"/>
                </a:cubicBezTo>
                <a:cubicBezTo>
                  <a:pt x="130" y="24"/>
                  <a:pt x="131" y="28"/>
                  <a:pt x="131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32" y="41"/>
                  <a:pt x="132" y="41"/>
                  <a:pt x="132" y="41"/>
                </a:cubicBezTo>
                <a:cubicBezTo>
                  <a:pt x="97" y="46"/>
                  <a:pt x="61" y="50"/>
                  <a:pt x="34" y="51"/>
                </a:cubicBezTo>
                <a:cubicBezTo>
                  <a:pt x="34" y="51"/>
                  <a:pt x="24" y="51"/>
                  <a:pt x="22" y="61"/>
                </a:cubicBezTo>
                <a:cubicBezTo>
                  <a:pt x="18" y="85"/>
                  <a:pt x="12" y="110"/>
                  <a:pt x="5" y="134"/>
                </a:cubicBezTo>
                <a:cubicBezTo>
                  <a:pt x="5" y="134"/>
                  <a:pt x="0" y="148"/>
                  <a:pt x="18" y="150"/>
                </a:cubicBezTo>
                <a:cubicBezTo>
                  <a:pt x="55" y="155"/>
                  <a:pt x="92" y="156"/>
                  <a:pt x="125" y="154"/>
                </a:cubicBezTo>
                <a:cubicBezTo>
                  <a:pt x="125" y="151"/>
                  <a:pt x="125" y="151"/>
                  <a:pt x="125" y="151"/>
                </a:cubicBezTo>
                <a:cubicBezTo>
                  <a:pt x="125" y="151"/>
                  <a:pt x="124" y="149"/>
                  <a:pt x="121" y="147"/>
                </a:cubicBezTo>
                <a:cubicBezTo>
                  <a:pt x="121" y="147"/>
                  <a:pt x="121" y="147"/>
                  <a:pt x="121" y="147"/>
                </a:cubicBezTo>
                <a:cubicBezTo>
                  <a:pt x="116" y="144"/>
                  <a:pt x="113" y="139"/>
                  <a:pt x="113" y="133"/>
                </a:cubicBezTo>
                <a:cubicBezTo>
                  <a:pt x="113" y="129"/>
                  <a:pt x="114" y="125"/>
                  <a:pt x="117" y="121"/>
                </a:cubicBezTo>
                <a:cubicBezTo>
                  <a:pt x="120" y="118"/>
                  <a:pt x="124" y="116"/>
                  <a:pt x="129" y="116"/>
                </a:cubicBezTo>
                <a:cubicBezTo>
                  <a:pt x="137" y="115"/>
                  <a:pt x="137" y="115"/>
                  <a:pt x="137" y="115"/>
                </a:cubicBezTo>
                <a:cubicBezTo>
                  <a:pt x="142" y="115"/>
                  <a:pt x="146" y="117"/>
                  <a:pt x="149" y="120"/>
                </a:cubicBezTo>
                <a:cubicBezTo>
                  <a:pt x="153" y="123"/>
                  <a:pt x="155" y="127"/>
                  <a:pt x="155" y="131"/>
                </a:cubicBezTo>
                <a:cubicBezTo>
                  <a:pt x="155" y="137"/>
                  <a:pt x="152" y="143"/>
                  <a:pt x="148" y="146"/>
                </a:cubicBezTo>
                <a:cubicBezTo>
                  <a:pt x="145" y="148"/>
                  <a:pt x="145" y="149"/>
                  <a:pt x="145" y="150"/>
                </a:cubicBezTo>
                <a:cubicBezTo>
                  <a:pt x="145" y="153"/>
                  <a:pt x="145" y="153"/>
                  <a:pt x="145" y="153"/>
                </a:cubicBezTo>
                <a:cubicBezTo>
                  <a:pt x="193" y="150"/>
                  <a:pt x="227" y="143"/>
                  <a:pt x="227" y="143"/>
                </a:cubicBezTo>
                <a:cubicBezTo>
                  <a:pt x="228" y="143"/>
                  <a:pt x="228" y="143"/>
                  <a:pt x="228" y="143"/>
                </a:cubicBezTo>
                <a:cubicBezTo>
                  <a:pt x="228" y="142"/>
                  <a:pt x="228" y="142"/>
                  <a:pt x="228" y="142"/>
                </a:cubicBezTo>
                <a:cubicBezTo>
                  <a:pt x="235" y="136"/>
                  <a:pt x="261" y="120"/>
                  <a:pt x="261" y="110"/>
                </a:cubicBezTo>
                <a:cubicBezTo>
                  <a:pt x="261" y="99"/>
                  <a:pt x="262" y="63"/>
                  <a:pt x="258" y="54"/>
                </a:cubicBezTo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Freeform 20"/>
          <p:cNvSpPr>
            <a:spLocks/>
          </p:cNvSpPr>
          <p:nvPr/>
        </p:nvSpPr>
        <p:spPr bwMode="auto">
          <a:xfrm>
            <a:off x="3272989" y="4705754"/>
            <a:ext cx="1642986" cy="804091"/>
          </a:xfrm>
          <a:custGeom>
            <a:avLst/>
            <a:gdLst/>
            <a:ahLst/>
            <a:cxnLst>
              <a:cxn ang="0">
                <a:pos x="285" y="76"/>
              </a:cxn>
              <a:cxn ang="0">
                <a:pos x="266" y="39"/>
              </a:cxn>
              <a:cxn ang="0">
                <a:pos x="260" y="31"/>
              </a:cxn>
              <a:cxn ang="0">
                <a:pos x="176" y="41"/>
              </a:cxn>
              <a:cxn ang="0">
                <a:pos x="176" y="29"/>
              </a:cxn>
              <a:cxn ang="0">
                <a:pos x="181" y="20"/>
              </a:cxn>
              <a:cxn ang="0">
                <a:pos x="186" y="11"/>
              </a:cxn>
              <a:cxn ang="0">
                <a:pos x="175" y="0"/>
              </a:cxn>
              <a:cxn ang="0">
                <a:pos x="166" y="1"/>
              </a:cxn>
              <a:cxn ang="0">
                <a:pos x="156" y="12"/>
              </a:cxn>
              <a:cxn ang="0">
                <a:pos x="161" y="21"/>
              </a:cxn>
              <a:cxn ang="0">
                <a:pos x="162" y="21"/>
              </a:cxn>
              <a:cxn ang="0">
                <a:pos x="168" y="30"/>
              </a:cxn>
              <a:cxn ang="0">
                <a:pos x="168" y="30"/>
              </a:cxn>
              <a:cxn ang="0">
                <a:pos x="168" y="41"/>
              </a:cxn>
              <a:cxn ang="0">
                <a:pos x="134" y="42"/>
              </a:cxn>
              <a:cxn ang="0">
                <a:pos x="43" y="35"/>
              </a:cxn>
              <a:cxn ang="0">
                <a:pos x="33" y="41"/>
              </a:cxn>
              <a:cxn ang="0">
                <a:pos x="4" y="95"/>
              </a:cxn>
              <a:cxn ang="0">
                <a:pos x="6" y="103"/>
              </a:cxn>
              <a:cxn ang="0">
                <a:pos x="127" y="132"/>
              </a:cxn>
              <a:cxn ang="0">
                <a:pos x="128" y="129"/>
              </a:cxn>
              <a:cxn ang="0">
                <a:pos x="125" y="124"/>
              </a:cxn>
              <a:cxn ang="0">
                <a:pos x="125" y="123"/>
              </a:cxn>
              <a:cxn ang="0">
                <a:pos x="119" y="109"/>
              </a:cxn>
              <a:cxn ang="0">
                <a:pos x="126" y="98"/>
              </a:cxn>
              <a:cxn ang="0">
                <a:pos x="138" y="94"/>
              </a:cxn>
              <a:cxn ang="0">
                <a:pos x="146" y="95"/>
              </a:cxn>
              <a:cxn ang="0">
                <a:pos x="157" y="102"/>
              </a:cxn>
              <a:cxn ang="0">
                <a:pos x="161" y="114"/>
              </a:cxn>
              <a:cxn ang="0">
                <a:pos x="151" y="127"/>
              </a:cxn>
              <a:cxn ang="0">
                <a:pos x="148" y="131"/>
              </a:cxn>
              <a:cxn ang="0">
                <a:pos x="147" y="135"/>
              </a:cxn>
              <a:cxn ang="0">
                <a:pos x="234" y="142"/>
              </a:cxn>
              <a:cxn ang="0">
                <a:pos x="272" y="121"/>
              </a:cxn>
              <a:cxn ang="0">
                <a:pos x="285" y="76"/>
              </a:cxn>
            </a:cxnLst>
            <a:rect l="0" t="0" r="r" b="b"/>
            <a:pathLst>
              <a:path w="285" h="142">
                <a:moveTo>
                  <a:pt x="285" y="76"/>
                </a:moveTo>
                <a:cubicBezTo>
                  <a:pt x="285" y="65"/>
                  <a:pt x="280" y="57"/>
                  <a:pt x="266" y="39"/>
                </a:cubicBezTo>
                <a:cubicBezTo>
                  <a:pt x="263" y="35"/>
                  <a:pt x="261" y="33"/>
                  <a:pt x="260" y="31"/>
                </a:cubicBezTo>
                <a:cubicBezTo>
                  <a:pt x="248" y="33"/>
                  <a:pt x="216" y="38"/>
                  <a:pt x="176" y="41"/>
                </a:cubicBezTo>
                <a:cubicBezTo>
                  <a:pt x="176" y="29"/>
                  <a:pt x="176" y="29"/>
                  <a:pt x="176" y="29"/>
                </a:cubicBezTo>
                <a:cubicBezTo>
                  <a:pt x="176" y="27"/>
                  <a:pt x="177" y="23"/>
                  <a:pt x="181" y="20"/>
                </a:cubicBezTo>
                <a:cubicBezTo>
                  <a:pt x="184" y="18"/>
                  <a:pt x="186" y="14"/>
                  <a:pt x="186" y="11"/>
                </a:cubicBezTo>
                <a:cubicBezTo>
                  <a:pt x="186" y="5"/>
                  <a:pt x="181" y="0"/>
                  <a:pt x="175" y="0"/>
                </a:cubicBezTo>
                <a:cubicBezTo>
                  <a:pt x="166" y="1"/>
                  <a:pt x="166" y="1"/>
                  <a:pt x="166" y="1"/>
                </a:cubicBezTo>
                <a:cubicBezTo>
                  <a:pt x="160" y="1"/>
                  <a:pt x="156" y="6"/>
                  <a:pt x="156" y="12"/>
                </a:cubicBezTo>
                <a:cubicBezTo>
                  <a:pt x="156" y="16"/>
                  <a:pt x="158" y="19"/>
                  <a:pt x="161" y="21"/>
                </a:cubicBezTo>
                <a:cubicBezTo>
                  <a:pt x="162" y="21"/>
                  <a:pt x="162" y="21"/>
                  <a:pt x="162" y="21"/>
                </a:cubicBezTo>
                <a:cubicBezTo>
                  <a:pt x="166" y="24"/>
                  <a:pt x="167" y="28"/>
                  <a:pt x="168" y="30"/>
                </a:cubicBezTo>
                <a:cubicBezTo>
                  <a:pt x="168" y="30"/>
                  <a:pt x="168" y="30"/>
                  <a:pt x="168" y="30"/>
                </a:cubicBezTo>
                <a:cubicBezTo>
                  <a:pt x="168" y="41"/>
                  <a:pt x="168" y="41"/>
                  <a:pt x="168" y="41"/>
                </a:cubicBezTo>
                <a:cubicBezTo>
                  <a:pt x="157" y="42"/>
                  <a:pt x="146" y="42"/>
                  <a:pt x="134" y="42"/>
                </a:cubicBezTo>
                <a:cubicBezTo>
                  <a:pt x="105" y="42"/>
                  <a:pt x="74" y="40"/>
                  <a:pt x="43" y="35"/>
                </a:cubicBezTo>
                <a:cubicBezTo>
                  <a:pt x="35" y="34"/>
                  <a:pt x="33" y="41"/>
                  <a:pt x="33" y="41"/>
                </a:cubicBezTo>
                <a:cubicBezTo>
                  <a:pt x="25" y="61"/>
                  <a:pt x="15" y="80"/>
                  <a:pt x="4" y="95"/>
                </a:cubicBezTo>
                <a:cubicBezTo>
                  <a:pt x="4" y="95"/>
                  <a:pt x="0" y="101"/>
                  <a:pt x="6" y="103"/>
                </a:cubicBezTo>
                <a:cubicBezTo>
                  <a:pt x="46" y="117"/>
                  <a:pt x="89" y="126"/>
                  <a:pt x="127" y="132"/>
                </a:cubicBezTo>
                <a:cubicBezTo>
                  <a:pt x="128" y="129"/>
                  <a:pt x="128" y="129"/>
                  <a:pt x="128" y="129"/>
                </a:cubicBezTo>
                <a:cubicBezTo>
                  <a:pt x="128" y="128"/>
                  <a:pt x="128" y="126"/>
                  <a:pt x="125" y="124"/>
                </a:cubicBezTo>
                <a:cubicBezTo>
                  <a:pt x="125" y="123"/>
                  <a:pt x="125" y="123"/>
                  <a:pt x="125" y="123"/>
                </a:cubicBezTo>
                <a:cubicBezTo>
                  <a:pt x="121" y="120"/>
                  <a:pt x="118" y="114"/>
                  <a:pt x="119" y="109"/>
                </a:cubicBezTo>
                <a:cubicBezTo>
                  <a:pt x="120" y="104"/>
                  <a:pt x="122" y="100"/>
                  <a:pt x="126" y="98"/>
                </a:cubicBezTo>
                <a:cubicBezTo>
                  <a:pt x="129" y="95"/>
                  <a:pt x="134" y="94"/>
                  <a:pt x="138" y="94"/>
                </a:cubicBezTo>
                <a:cubicBezTo>
                  <a:pt x="146" y="95"/>
                  <a:pt x="146" y="95"/>
                  <a:pt x="146" y="95"/>
                </a:cubicBezTo>
                <a:cubicBezTo>
                  <a:pt x="151" y="96"/>
                  <a:pt x="155" y="98"/>
                  <a:pt x="157" y="102"/>
                </a:cubicBezTo>
                <a:cubicBezTo>
                  <a:pt x="160" y="105"/>
                  <a:pt x="161" y="110"/>
                  <a:pt x="161" y="114"/>
                </a:cubicBezTo>
                <a:cubicBezTo>
                  <a:pt x="160" y="120"/>
                  <a:pt x="157" y="125"/>
                  <a:pt x="151" y="127"/>
                </a:cubicBezTo>
                <a:cubicBezTo>
                  <a:pt x="149" y="129"/>
                  <a:pt x="148" y="130"/>
                  <a:pt x="148" y="131"/>
                </a:cubicBezTo>
                <a:cubicBezTo>
                  <a:pt x="147" y="135"/>
                  <a:pt x="147" y="135"/>
                  <a:pt x="147" y="135"/>
                </a:cubicBezTo>
                <a:cubicBezTo>
                  <a:pt x="190" y="140"/>
                  <a:pt x="223" y="142"/>
                  <a:pt x="234" y="142"/>
                </a:cubicBezTo>
                <a:cubicBezTo>
                  <a:pt x="241" y="139"/>
                  <a:pt x="266" y="129"/>
                  <a:pt x="272" y="121"/>
                </a:cubicBezTo>
                <a:cubicBezTo>
                  <a:pt x="285" y="106"/>
                  <a:pt x="285" y="86"/>
                  <a:pt x="285" y="76"/>
                </a:cubicBezTo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Freeform 21"/>
          <p:cNvSpPr>
            <a:spLocks/>
          </p:cNvSpPr>
          <p:nvPr/>
        </p:nvSpPr>
        <p:spPr bwMode="auto">
          <a:xfrm>
            <a:off x="3054249" y="5265746"/>
            <a:ext cx="1543339" cy="698793"/>
          </a:xfrm>
          <a:custGeom>
            <a:avLst/>
            <a:gdLst/>
            <a:ahLst/>
            <a:cxnLst>
              <a:cxn ang="0">
                <a:pos x="267" y="51"/>
              </a:cxn>
              <a:cxn ang="0">
                <a:pos x="178" y="43"/>
              </a:cxn>
              <a:cxn ang="0">
                <a:pos x="180" y="30"/>
              </a:cxn>
              <a:cxn ang="0">
                <a:pos x="187" y="23"/>
              </a:cxn>
              <a:cxn ang="0">
                <a:pos x="193" y="14"/>
              </a:cxn>
              <a:cxn ang="0">
                <a:pos x="184" y="2"/>
              </a:cxn>
              <a:cxn ang="0">
                <a:pos x="175" y="1"/>
              </a:cxn>
              <a:cxn ang="0">
                <a:pos x="163" y="10"/>
              </a:cxn>
              <a:cxn ang="0">
                <a:pos x="167" y="20"/>
              </a:cxn>
              <a:cxn ang="0">
                <a:pos x="167" y="20"/>
              </a:cxn>
              <a:cxn ang="0">
                <a:pos x="172" y="30"/>
              </a:cxn>
              <a:cxn ang="0">
                <a:pos x="172" y="30"/>
              </a:cxn>
              <a:cxn ang="0">
                <a:pos x="170" y="42"/>
              </a:cxn>
              <a:cxn ang="0">
                <a:pos x="38" y="11"/>
              </a:cxn>
              <a:cxn ang="0">
                <a:pos x="29" y="13"/>
              </a:cxn>
              <a:cxn ang="0">
                <a:pos x="44" y="84"/>
              </a:cxn>
              <a:cxn ang="0">
                <a:pos x="85" y="96"/>
              </a:cxn>
              <a:cxn ang="0">
                <a:pos x="86" y="94"/>
              </a:cxn>
              <a:cxn ang="0">
                <a:pos x="84" y="89"/>
              </a:cxn>
              <a:cxn ang="0">
                <a:pos x="84" y="88"/>
              </a:cxn>
              <a:cxn ang="0">
                <a:pos x="80" y="73"/>
              </a:cxn>
              <a:cxn ang="0">
                <a:pos x="88" y="63"/>
              </a:cxn>
              <a:cxn ang="0">
                <a:pos x="101" y="61"/>
              </a:cxn>
              <a:cxn ang="0">
                <a:pos x="109" y="64"/>
              </a:cxn>
              <a:cxn ang="0">
                <a:pos x="119" y="71"/>
              </a:cxn>
              <a:cxn ang="0">
                <a:pos x="121" y="84"/>
              </a:cxn>
              <a:cxn ang="0">
                <a:pos x="109" y="96"/>
              </a:cxn>
              <a:cxn ang="0">
                <a:pos x="105" y="99"/>
              </a:cxn>
              <a:cxn ang="0">
                <a:pos x="105" y="101"/>
              </a:cxn>
              <a:cxn ang="0">
                <a:pos x="108" y="102"/>
              </a:cxn>
              <a:cxn ang="0">
                <a:pos x="181" y="118"/>
              </a:cxn>
              <a:cxn ang="0">
                <a:pos x="250" y="113"/>
              </a:cxn>
              <a:cxn ang="0">
                <a:pos x="265" y="67"/>
              </a:cxn>
              <a:cxn ang="0">
                <a:pos x="267" y="51"/>
              </a:cxn>
            </a:cxnLst>
            <a:rect l="0" t="0" r="r" b="b"/>
            <a:pathLst>
              <a:path w="268" h="123">
                <a:moveTo>
                  <a:pt x="267" y="51"/>
                </a:moveTo>
                <a:cubicBezTo>
                  <a:pt x="252" y="50"/>
                  <a:pt x="219" y="48"/>
                  <a:pt x="178" y="43"/>
                </a:cubicBezTo>
                <a:cubicBezTo>
                  <a:pt x="180" y="30"/>
                  <a:pt x="180" y="30"/>
                  <a:pt x="180" y="30"/>
                </a:cubicBezTo>
                <a:cubicBezTo>
                  <a:pt x="180" y="28"/>
                  <a:pt x="182" y="25"/>
                  <a:pt x="187" y="23"/>
                </a:cubicBezTo>
                <a:cubicBezTo>
                  <a:pt x="190" y="21"/>
                  <a:pt x="192" y="18"/>
                  <a:pt x="193" y="14"/>
                </a:cubicBezTo>
                <a:cubicBezTo>
                  <a:pt x="194" y="8"/>
                  <a:pt x="189" y="3"/>
                  <a:pt x="184" y="2"/>
                </a:cubicBezTo>
                <a:cubicBezTo>
                  <a:pt x="175" y="1"/>
                  <a:pt x="175" y="1"/>
                  <a:pt x="175" y="1"/>
                </a:cubicBezTo>
                <a:cubicBezTo>
                  <a:pt x="169" y="0"/>
                  <a:pt x="164" y="5"/>
                  <a:pt x="163" y="10"/>
                </a:cubicBezTo>
                <a:cubicBezTo>
                  <a:pt x="163" y="14"/>
                  <a:pt x="164" y="18"/>
                  <a:pt x="167" y="20"/>
                </a:cubicBezTo>
                <a:cubicBezTo>
                  <a:pt x="167" y="20"/>
                  <a:pt x="167" y="20"/>
                  <a:pt x="167" y="20"/>
                </a:cubicBezTo>
                <a:cubicBezTo>
                  <a:pt x="171" y="24"/>
                  <a:pt x="172" y="28"/>
                  <a:pt x="172" y="30"/>
                </a:cubicBezTo>
                <a:cubicBezTo>
                  <a:pt x="172" y="30"/>
                  <a:pt x="172" y="30"/>
                  <a:pt x="172" y="30"/>
                </a:cubicBezTo>
                <a:cubicBezTo>
                  <a:pt x="170" y="42"/>
                  <a:pt x="170" y="42"/>
                  <a:pt x="170" y="42"/>
                </a:cubicBezTo>
                <a:cubicBezTo>
                  <a:pt x="129" y="35"/>
                  <a:pt x="82" y="26"/>
                  <a:pt x="38" y="11"/>
                </a:cubicBezTo>
                <a:cubicBezTo>
                  <a:pt x="32" y="9"/>
                  <a:pt x="29" y="13"/>
                  <a:pt x="29" y="13"/>
                </a:cubicBezTo>
                <a:cubicBezTo>
                  <a:pt x="21" y="25"/>
                  <a:pt x="0" y="63"/>
                  <a:pt x="44" y="84"/>
                </a:cubicBezTo>
                <a:cubicBezTo>
                  <a:pt x="44" y="84"/>
                  <a:pt x="53" y="88"/>
                  <a:pt x="85" y="96"/>
                </a:cubicBezTo>
                <a:cubicBezTo>
                  <a:pt x="86" y="94"/>
                  <a:pt x="86" y="94"/>
                  <a:pt x="86" y="94"/>
                </a:cubicBezTo>
                <a:cubicBezTo>
                  <a:pt x="86" y="93"/>
                  <a:pt x="86" y="91"/>
                  <a:pt x="84" y="89"/>
                </a:cubicBezTo>
                <a:cubicBezTo>
                  <a:pt x="84" y="88"/>
                  <a:pt x="84" y="88"/>
                  <a:pt x="84" y="88"/>
                </a:cubicBezTo>
                <a:cubicBezTo>
                  <a:pt x="80" y="84"/>
                  <a:pt x="79" y="79"/>
                  <a:pt x="80" y="73"/>
                </a:cubicBezTo>
                <a:cubicBezTo>
                  <a:pt x="81" y="69"/>
                  <a:pt x="84" y="65"/>
                  <a:pt x="88" y="63"/>
                </a:cubicBezTo>
                <a:cubicBezTo>
                  <a:pt x="92" y="61"/>
                  <a:pt x="97" y="60"/>
                  <a:pt x="101" y="61"/>
                </a:cubicBezTo>
                <a:cubicBezTo>
                  <a:pt x="109" y="64"/>
                  <a:pt x="109" y="64"/>
                  <a:pt x="109" y="64"/>
                </a:cubicBezTo>
                <a:cubicBezTo>
                  <a:pt x="113" y="65"/>
                  <a:pt x="117" y="68"/>
                  <a:pt x="119" y="71"/>
                </a:cubicBezTo>
                <a:cubicBezTo>
                  <a:pt x="121" y="75"/>
                  <a:pt x="122" y="80"/>
                  <a:pt x="121" y="84"/>
                </a:cubicBezTo>
                <a:cubicBezTo>
                  <a:pt x="119" y="90"/>
                  <a:pt x="115" y="94"/>
                  <a:pt x="109" y="96"/>
                </a:cubicBezTo>
                <a:cubicBezTo>
                  <a:pt x="107" y="97"/>
                  <a:pt x="106" y="98"/>
                  <a:pt x="105" y="99"/>
                </a:cubicBezTo>
                <a:cubicBezTo>
                  <a:pt x="105" y="101"/>
                  <a:pt x="105" y="101"/>
                  <a:pt x="105" y="101"/>
                </a:cubicBezTo>
                <a:cubicBezTo>
                  <a:pt x="106" y="102"/>
                  <a:pt x="107" y="102"/>
                  <a:pt x="108" y="102"/>
                </a:cubicBezTo>
                <a:cubicBezTo>
                  <a:pt x="162" y="115"/>
                  <a:pt x="181" y="118"/>
                  <a:pt x="181" y="118"/>
                </a:cubicBezTo>
                <a:cubicBezTo>
                  <a:pt x="192" y="118"/>
                  <a:pt x="233" y="123"/>
                  <a:pt x="250" y="113"/>
                </a:cubicBezTo>
                <a:cubicBezTo>
                  <a:pt x="267" y="102"/>
                  <a:pt x="268" y="78"/>
                  <a:pt x="265" y="67"/>
                </a:cubicBezTo>
                <a:cubicBezTo>
                  <a:pt x="264" y="62"/>
                  <a:pt x="266" y="56"/>
                  <a:pt x="267" y="51"/>
                </a:cubicBezTo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Freeform 24"/>
          <p:cNvSpPr>
            <a:spLocks/>
          </p:cNvSpPr>
          <p:nvPr/>
        </p:nvSpPr>
        <p:spPr bwMode="auto">
          <a:xfrm>
            <a:off x="3642419" y="3480474"/>
            <a:ext cx="695111" cy="782553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4" y="1"/>
              </a:cxn>
              <a:cxn ang="0">
                <a:pos x="4" y="2"/>
              </a:cxn>
              <a:cxn ang="0">
                <a:pos x="4" y="4"/>
              </a:cxn>
              <a:cxn ang="0">
                <a:pos x="3" y="8"/>
              </a:cxn>
              <a:cxn ang="0">
                <a:pos x="3" y="9"/>
              </a:cxn>
              <a:cxn ang="0">
                <a:pos x="3" y="11"/>
              </a:cxn>
              <a:cxn ang="0">
                <a:pos x="3" y="12"/>
              </a:cxn>
              <a:cxn ang="0">
                <a:pos x="3" y="15"/>
              </a:cxn>
              <a:cxn ang="0">
                <a:pos x="3" y="16"/>
              </a:cxn>
              <a:cxn ang="0">
                <a:pos x="3" y="25"/>
              </a:cxn>
              <a:cxn ang="0">
                <a:pos x="5" y="51"/>
              </a:cxn>
              <a:cxn ang="0">
                <a:pos x="5" y="61"/>
              </a:cxn>
              <a:cxn ang="0">
                <a:pos x="0" y="126"/>
              </a:cxn>
              <a:cxn ang="0">
                <a:pos x="0" y="127"/>
              </a:cxn>
              <a:cxn ang="0">
                <a:pos x="12" y="138"/>
              </a:cxn>
              <a:cxn ang="0">
                <a:pos x="13" y="138"/>
              </a:cxn>
              <a:cxn ang="0">
                <a:pos x="54" y="135"/>
              </a:cxn>
              <a:cxn ang="0">
                <a:pos x="29" y="117"/>
              </a:cxn>
              <a:cxn ang="0">
                <a:pos x="33" y="53"/>
              </a:cxn>
              <a:cxn ang="0">
                <a:pos x="101" y="35"/>
              </a:cxn>
              <a:cxn ang="0">
                <a:pos x="111" y="17"/>
              </a:cxn>
              <a:cxn ang="0">
                <a:pos x="4" y="0"/>
              </a:cxn>
            </a:cxnLst>
            <a:rect l="0" t="0" r="r" b="b"/>
            <a:pathLst>
              <a:path w="121" h="138">
                <a:moveTo>
                  <a:pt x="4" y="0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2"/>
                  <a:pt x="4" y="2"/>
                </a:cubicBezTo>
                <a:cubicBezTo>
                  <a:pt x="4" y="3"/>
                  <a:pt x="4" y="3"/>
                  <a:pt x="4" y="4"/>
                </a:cubicBezTo>
                <a:cubicBezTo>
                  <a:pt x="3" y="5"/>
                  <a:pt x="3" y="6"/>
                  <a:pt x="3" y="8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10"/>
                  <a:pt x="3" y="11"/>
                </a:cubicBezTo>
                <a:cubicBezTo>
                  <a:pt x="3" y="11"/>
                  <a:pt x="3" y="12"/>
                  <a:pt x="3" y="12"/>
                </a:cubicBezTo>
                <a:cubicBezTo>
                  <a:pt x="3" y="13"/>
                  <a:pt x="3" y="14"/>
                  <a:pt x="3" y="15"/>
                </a:cubicBezTo>
                <a:cubicBezTo>
                  <a:pt x="3" y="15"/>
                  <a:pt x="3" y="16"/>
                  <a:pt x="3" y="16"/>
                </a:cubicBezTo>
                <a:cubicBezTo>
                  <a:pt x="3" y="19"/>
                  <a:pt x="3" y="22"/>
                  <a:pt x="3" y="25"/>
                </a:cubicBezTo>
                <a:cubicBezTo>
                  <a:pt x="3" y="34"/>
                  <a:pt x="3" y="43"/>
                  <a:pt x="5" y="51"/>
                </a:cubicBezTo>
                <a:cubicBezTo>
                  <a:pt x="5" y="53"/>
                  <a:pt x="5" y="56"/>
                  <a:pt x="5" y="61"/>
                </a:cubicBezTo>
                <a:cubicBezTo>
                  <a:pt x="5" y="74"/>
                  <a:pt x="4" y="98"/>
                  <a:pt x="0" y="126"/>
                </a:cubicBezTo>
                <a:cubicBezTo>
                  <a:pt x="0" y="126"/>
                  <a:pt x="0" y="126"/>
                  <a:pt x="0" y="127"/>
                </a:cubicBezTo>
                <a:cubicBezTo>
                  <a:pt x="0" y="129"/>
                  <a:pt x="1" y="138"/>
                  <a:pt x="12" y="138"/>
                </a:cubicBezTo>
                <a:cubicBezTo>
                  <a:pt x="12" y="138"/>
                  <a:pt x="13" y="138"/>
                  <a:pt x="13" y="138"/>
                </a:cubicBezTo>
                <a:cubicBezTo>
                  <a:pt x="25" y="137"/>
                  <a:pt x="39" y="136"/>
                  <a:pt x="54" y="135"/>
                </a:cubicBezTo>
                <a:cubicBezTo>
                  <a:pt x="29" y="132"/>
                  <a:pt x="29" y="117"/>
                  <a:pt x="29" y="117"/>
                </a:cubicBezTo>
                <a:cubicBezTo>
                  <a:pt x="33" y="53"/>
                  <a:pt x="33" y="53"/>
                  <a:pt x="33" y="53"/>
                </a:cubicBezTo>
                <a:cubicBezTo>
                  <a:pt x="57" y="44"/>
                  <a:pt x="89" y="39"/>
                  <a:pt x="101" y="35"/>
                </a:cubicBezTo>
                <a:cubicBezTo>
                  <a:pt x="121" y="28"/>
                  <a:pt x="121" y="28"/>
                  <a:pt x="111" y="17"/>
                </a:cubicBezTo>
                <a:cubicBezTo>
                  <a:pt x="102" y="8"/>
                  <a:pt x="21" y="2"/>
                  <a:pt x="4" y="0"/>
                </a:cubicBezTo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Freeform 26"/>
          <p:cNvSpPr>
            <a:spLocks/>
          </p:cNvSpPr>
          <p:nvPr/>
        </p:nvSpPr>
        <p:spPr bwMode="auto">
          <a:xfrm>
            <a:off x="3508744" y="4301316"/>
            <a:ext cx="311099" cy="591102"/>
          </a:xfrm>
          <a:custGeom>
            <a:avLst/>
            <a:gdLst/>
            <a:ahLst/>
            <a:cxnLst>
              <a:cxn ang="0">
                <a:pos x="45" y="0"/>
              </a:cxn>
              <a:cxn ang="0">
                <a:pos x="34" y="1"/>
              </a:cxn>
              <a:cxn ang="0">
                <a:pos x="30" y="1"/>
              </a:cxn>
              <a:cxn ang="0">
                <a:pos x="30" y="1"/>
              </a:cxn>
              <a:cxn ang="0">
                <a:pos x="18" y="11"/>
              </a:cxn>
              <a:cxn ang="0">
                <a:pos x="1" y="84"/>
              </a:cxn>
              <a:cxn ang="0">
                <a:pos x="0" y="88"/>
              </a:cxn>
              <a:cxn ang="0">
                <a:pos x="14" y="100"/>
              </a:cxn>
              <a:cxn ang="0">
                <a:pos x="14" y="100"/>
              </a:cxn>
              <a:cxn ang="0">
                <a:pos x="23" y="101"/>
              </a:cxn>
              <a:cxn ang="0">
                <a:pos x="54" y="104"/>
              </a:cxn>
              <a:cxn ang="0">
                <a:pos x="28" y="78"/>
              </a:cxn>
              <a:cxn ang="0">
                <a:pos x="45" y="0"/>
              </a:cxn>
            </a:cxnLst>
            <a:rect l="0" t="0" r="r" b="b"/>
            <a:pathLst>
              <a:path w="54" h="104">
                <a:moveTo>
                  <a:pt x="45" y="0"/>
                </a:moveTo>
                <a:cubicBezTo>
                  <a:pt x="41" y="1"/>
                  <a:pt x="37" y="1"/>
                  <a:pt x="34" y="1"/>
                </a:cubicBezTo>
                <a:cubicBezTo>
                  <a:pt x="33" y="1"/>
                  <a:pt x="31" y="1"/>
                  <a:pt x="30" y="1"/>
                </a:cubicBezTo>
                <a:cubicBezTo>
                  <a:pt x="30" y="1"/>
                  <a:pt x="30" y="1"/>
                  <a:pt x="30" y="1"/>
                </a:cubicBezTo>
                <a:cubicBezTo>
                  <a:pt x="30" y="1"/>
                  <a:pt x="20" y="1"/>
                  <a:pt x="18" y="11"/>
                </a:cubicBezTo>
                <a:cubicBezTo>
                  <a:pt x="14" y="35"/>
                  <a:pt x="8" y="60"/>
                  <a:pt x="1" y="84"/>
                </a:cubicBezTo>
                <a:cubicBezTo>
                  <a:pt x="1" y="84"/>
                  <a:pt x="0" y="86"/>
                  <a:pt x="0" y="88"/>
                </a:cubicBezTo>
                <a:cubicBezTo>
                  <a:pt x="0" y="92"/>
                  <a:pt x="3" y="99"/>
                  <a:pt x="14" y="100"/>
                </a:cubicBezTo>
                <a:cubicBezTo>
                  <a:pt x="14" y="100"/>
                  <a:pt x="14" y="100"/>
                  <a:pt x="14" y="100"/>
                </a:cubicBezTo>
                <a:cubicBezTo>
                  <a:pt x="17" y="101"/>
                  <a:pt x="20" y="101"/>
                  <a:pt x="23" y="101"/>
                </a:cubicBezTo>
                <a:cubicBezTo>
                  <a:pt x="33" y="103"/>
                  <a:pt x="44" y="103"/>
                  <a:pt x="54" y="104"/>
                </a:cubicBezTo>
                <a:cubicBezTo>
                  <a:pt x="29" y="99"/>
                  <a:pt x="28" y="78"/>
                  <a:pt x="28" y="78"/>
                </a:cubicBezTo>
                <a:cubicBezTo>
                  <a:pt x="45" y="0"/>
                  <a:pt x="45" y="0"/>
                  <a:pt x="45" y="0"/>
                </a:cubicBezTo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Freeform 28"/>
          <p:cNvSpPr>
            <a:spLocks/>
          </p:cNvSpPr>
          <p:nvPr/>
        </p:nvSpPr>
        <p:spPr bwMode="auto">
          <a:xfrm>
            <a:off x="3290002" y="4904385"/>
            <a:ext cx="323251" cy="464267"/>
          </a:xfrm>
          <a:custGeom>
            <a:avLst/>
            <a:gdLst/>
            <a:ahLst/>
            <a:cxnLst>
              <a:cxn ang="0">
                <a:pos x="38" y="0"/>
              </a:cxn>
              <a:cxn ang="0">
                <a:pos x="30" y="6"/>
              </a:cxn>
              <a:cxn ang="0">
                <a:pos x="1" y="60"/>
              </a:cxn>
              <a:cxn ang="0">
                <a:pos x="0" y="64"/>
              </a:cxn>
              <a:cxn ang="0">
                <a:pos x="3" y="68"/>
              </a:cxn>
              <a:cxn ang="0">
                <a:pos x="3" y="68"/>
              </a:cxn>
              <a:cxn ang="0">
                <a:pos x="4" y="69"/>
              </a:cxn>
              <a:cxn ang="0">
                <a:pos x="4" y="69"/>
              </a:cxn>
              <a:cxn ang="0">
                <a:pos x="4" y="69"/>
              </a:cxn>
              <a:cxn ang="0">
                <a:pos x="4" y="69"/>
              </a:cxn>
              <a:cxn ang="0">
                <a:pos x="5" y="69"/>
              </a:cxn>
              <a:cxn ang="0">
                <a:pos x="5" y="69"/>
              </a:cxn>
              <a:cxn ang="0">
                <a:pos x="5" y="69"/>
              </a:cxn>
              <a:cxn ang="0">
                <a:pos x="5" y="69"/>
              </a:cxn>
              <a:cxn ang="0">
                <a:pos x="5" y="69"/>
              </a:cxn>
              <a:cxn ang="0">
                <a:pos x="6" y="69"/>
              </a:cxn>
              <a:cxn ang="0">
                <a:pos x="6" y="69"/>
              </a:cxn>
              <a:cxn ang="0">
                <a:pos x="6" y="69"/>
              </a:cxn>
              <a:cxn ang="0">
                <a:pos x="6" y="70"/>
              </a:cxn>
              <a:cxn ang="0">
                <a:pos x="7" y="70"/>
              </a:cxn>
              <a:cxn ang="0">
                <a:pos x="7" y="70"/>
              </a:cxn>
              <a:cxn ang="0">
                <a:pos x="8" y="70"/>
              </a:cxn>
              <a:cxn ang="0">
                <a:pos x="8" y="70"/>
              </a:cxn>
              <a:cxn ang="0">
                <a:pos x="32" y="77"/>
              </a:cxn>
              <a:cxn ang="0">
                <a:pos x="32" y="77"/>
              </a:cxn>
              <a:cxn ang="0">
                <a:pos x="33" y="78"/>
              </a:cxn>
              <a:cxn ang="0">
                <a:pos x="48" y="82"/>
              </a:cxn>
              <a:cxn ang="0">
                <a:pos x="32" y="60"/>
              </a:cxn>
              <a:cxn ang="0">
                <a:pos x="56" y="3"/>
              </a:cxn>
              <a:cxn ang="0">
                <a:pos x="41" y="1"/>
              </a:cxn>
              <a:cxn ang="0">
                <a:pos x="40" y="0"/>
              </a:cxn>
              <a:cxn ang="0">
                <a:pos x="40" y="0"/>
              </a:cxn>
              <a:cxn ang="0">
                <a:pos x="38" y="0"/>
              </a:cxn>
            </a:cxnLst>
            <a:rect l="0" t="0" r="r" b="b"/>
            <a:pathLst>
              <a:path w="56" h="82">
                <a:moveTo>
                  <a:pt x="38" y="0"/>
                </a:moveTo>
                <a:cubicBezTo>
                  <a:pt x="32" y="0"/>
                  <a:pt x="30" y="6"/>
                  <a:pt x="30" y="6"/>
                </a:cubicBezTo>
                <a:cubicBezTo>
                  <a:pt x="22" y="26"/>
                  <a:pt x="12" y="45"/>
                  <a:pt x="1" y="60"/>
                </a:cubicBezTo>
                <a:cubicBezTo>
                  <a:pt x="1" y="60"/>
                  <a:pt x="0" y="62"/>
                  <a:pt x="0" y="64"/>
                </a:cubicBezTo>
                <a:cubicBezTo>
                  <a:pt x="0" y="66"/>
                  <a:pt x="1" y="68"/>
                  <a:pt x="3" y="68"/>
                </a:cubicBezTo>
                <a:cubicBezTo>
                  <a:pt x="3" y="68"/>
                  <a:pt x="3" y="68"/>
                  <a:pt x="3" y="68"/>
                </a:cubicBezTo>
                <a:cubicBezTo>
                  <a:pt x="3" y="68"/>
                  <a:pt x="3" y="69"/>
                  <a:pt x="4" y="69"/>
                </a:cubicBezTo>
                <a:cubicBezTo>
                  <a:pt x="4" y="69"/>
                  <a:pt x="4" y="69"/>
                  <a:pt x="4" y="69"/>
                </a:cubicBezTo>
                <a:cubicBezTo>
                  <a:pt x="4" y="69"/>
                  <a:pt x="4" y="69"/>
                  <a:pt x="4" y="69"/>
                </a:cubicBezTo>
                <a:cubicBezTo>
                  <a:pt x="4" y="69"/>
                  <a:pt x="4" y="69"/>
                  <a:pt x="4" y="69"/>
                </a:cubicBezTo>
                <a:cubicBezTo>
                  <a:pt x="4" y="69"/>
                  <a:pt x="4" y="69"/>
                  <a:pt x="5" y="69"/>
                </a:cubicBezTo>
                <a:cubicBezTo>
                  <a:pt x="5" y="69"/>
                  <a:pt x="5" y="69"/>
                  <a:pt x="5" y="69"/>
                </a:cubicBezTo>
                <a:cubicBezTo>
                  <a:pt x="5" y="69"/>
                  <a:pt x="5" y="69"/>
                  <a:pt x="5" y="69"/>
                </a:cubicBezTo>
                <a:cubicBezTo>
                  <a:pt x="5" y="69"/>
                  <a:pt x="5" y="69"/>
                  <a:pt x="5" y="69"/>
                </a:cubicBezTo>
                <a:cubicBezTo>
                  <a:pt x="5" y="69"/>
                  <a:pt x="5" y="69"/>
                  <a:pt x="5" y="69"/>
                </a:cubicBezTo>
                <a:cubicBezTo>
                  <a:pt x="5" y="69"/>
                  <a:pt x="5" y="69"/>
                  <a:pt x="6" y="69"/>
                </a:cubicBezTo>
                <a:cubicBezTo>
                  <a:pt x="6" y="69"/>
                  <a:pt x="6" y="69"/>
                  <a:pt x="6" y="69"/>
                </a:cubicBezTo>
                <a:cubicBezTo>
                  <a:pt x="6" y="69"/>
                  <a:pt x="6" y="69"/>
                  <a:pt x="6" y="69"/>
                </a:cubicBezTo>
                <a:cubicBezTo>
                  <a:pt x="6" y="69"/>
                  <a:pt x="6" y="69"/>
                  <a:pt x="6" y="70"/>
                </a:cubicBezTo>
                <a:cubicBezTo>
                  <a:pt x="6" y="70"/>
                  <a:pt x="6" y="70"/>
                  <a:pt x="7" y="70"/>
                </a:cubicBezTo>
                <a:cubicBezTo>
                  <a:pt x="7" y="70"/>
                  <a:pt x="7" y="70"/>
                  <a:pt x="7" y="70"/>
                </a:cubicBezTo>
                <a:cubicBezTo>
                  <a:pt x="7" y="70"/>
                  <a:pt x="7" y="70"/>
                  <a:pt x="8" y="70"/>
                </a:cubicBezTo>
                <a:cubicBezTo>
                  <a:pt x="8" y="70"/>
                  <a:pt x="8" y="70"/>
                  <a:pt x="8" y="70"/>
                </a:cubicBezTo>
                <a:cubicBezTo>
                  <a:pt x="16" y="73"/>
                  <a:pt x="24" y="75"/>
                  <a:pt x="32" y="77"/>
                </a:cubicBezTo>
                <a:cubicBezTo>
                  <a:pt x="32" y="77"/>
                  <a:pt x="32" y="77"/>
                  <a:pt x="32" y="77"/>
                </a:cubicBezTo>
                <a:cubicBezTo>
                  <a:pt x="33" y="78"/>
                  <a:pt x="33" y="78"/>
                  <a:pt x="33" y="78"/>
                </a:cubicBezTo>
                <a:cubicBezTo>
                  <a:pt x="38" y="79"/>
                  <a:pt x="43" y="80"/>
                  <a:pt x="48" y="82"/>
                </a:cubicBezTo>
                <a:cubicBezTo>
                  <a:pt x="31" y="74"/>
                  <a:pt x="32" y="60"/>
                  <a:pt x="32" y="60"/>
                </a:cubicBezTo>
                <a:cubicBezTo>
                  <a:pt x="37" y="53"/>
                  <a:pt x="52" y="14"/>
                  <a:pt x="56" y="3"/>
                </a:cubicBezTo>
                <a:cubicBezTo>
                  <a:pt x="51" y="2"/>
                  <a:pt x="46" y="1"/>
                  <a:pt x="41" y="1"/>
                </a:cubicBezTo>
                <a:cubicBezTo>
                  <a:pt x="41" y="1"/>
                  <a:pt x="41" y="1"/>
                  <a:pt x="40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40" y="0"/>
                  <a:pt x="39" y="0"/>
                  <a:pt x="38" y="0"/>
                </a:cubicBezTo>
              </a:path>
            </a:pathLst>
          </a:custGeom>
          <a:solidFill>
            <a:schemeClr val="accent4">
              <a:lumMod val="75000"/>
              <a:alpha val="7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Freeform 30"/>
          <p:cNvSpPr>
            <a:spLocks/>
          </p:cNvSpPr>
          <p:nvPr/>
        </p:nvSpPr>
        <p:spPr bwMode="auto">
          <a:xfrm>
            <a:off x="3151465" y="5323182"/>
            <a:ext cx="260059" cy="454693"/>
          </a:xfrm>
          <a:custGeom>
            <a:avLst/>
            <a:gdLst/>
            <a:ahLst/>
            <a:cxnLst>
              <a:cxn ang="0">
                <a:pos x="18" y="0"/>
              </a:cxn>
              <a:cxn ang="0">
                <a:pos x="12" y="3"/>
              </a:cxn>
              <a:cxn ang="0">
                <a:pos x="0" y="37"/>
              </a:cxn>
              <a:cxn ang="0">
                <a:pos x="27" y="74"/>
              </a:cxn>
              <a:cxn ang="0">
                <a:pos x="27" y="74"/>
              </a:cxn>
              <a:cxn ang="0">
                <a:pos x="27" y="74"/>
              </a:cxn>
              <a:cxn ang="0">
                <a:pos x="45" y="80"/>
              </a:cxn>
              <a:cxn ang="0">
                <a:pos x="37" y="72"/>
              </a:cxn>
              <a:cxn ang="0">
                <a:pos x="22" y="44"/>
              </a:cxn>
              <a:cxn ang="0">
                <a:pos x="33" y="5"/>
              </a:cxn>
              <a:cxn ang="0">
                <a:pos x="21" y="1"/>
              </a:cxn>
              <a:cxn ang="0">
                <a:pos x="21" y="1"/>
              </a:cxn>
              <a:cxn ang="0">
                <a:pos x="21" y="1"/>
              </a:cxn>
              <a:cxn ang="0">
                <a:pos x="18" y="0"/>
              </a:cxn>
            </a:cxnLst>
            <a:rect l="0" t="0" r="r" b="b"/>
            <a:pathLst>
              <a:path w="45" h="80">
                <a:moveTo>
                  <a:pt x="18" y="0"/>
                </a:moveTo>
                <a:cubicBezTo>
                  <a:pt x="14" y="0"/>
                  <a:pt x="12" y="3"/>
                  <a:pt x="12" y="3"/>
                </a:cubicBezTo>
                <a:cubicBezTo>
                  <a:pt x="8" y="9"/>
                  <a:pt x="0" y="22"/>
                  <a:pt x="0" y="37"/>
                </a:cubicBezTo>
                <a:cubicBezTo>
                  <a:pt x="0" y="50"/>
                  <a:pt x="6" y="64"/>
                  <a:pt x="27" y="74"/>
                </a:cubicBezTo>
                <a:cubicBezTo>
                  <a:pt x="27" y="74"/>
                  <a:pt x="27" y="74"/>
                  <a:pt x="27" y="74"/>
                </a:cubicBezTo>
                <a:cubicBezTo>
                  <a:pt x="27" y="74"/>
                  <a:pt x="27" y="74"/>
                  <a:pt x="27" y="74"/>
                </a:cubicBezTo>
                <a:cubicBezTo>
                  <a:pt x="27" y="74"/>
                  <a:pt x="31" y="76"/>
                  <a:pt x="45" y="80"/>
                </a:cubicBezTo>
                <a:cubicBezTo>
                  <a:pt x="45" y="78"/>
                  <a:pt x="43" y="75"/>
                  <a:pt x="37" y="72"/>
                </a:cubicBezTo>
                <a:cubicBezTo>
                  <a:pt x="24" y="65"/>
                  <a:pt x="24" y="58"/>
                  <a:pt x="22" y="44"/>
                </a:cubicBezTo>
                <a:cubicBezTo>
                  <a:pt x="19" y="31"/>
                  <a:pt x="31" y="9"/>
                  <a:pt x="33" y="5"/>
                </a:cubicBezTo>
                <a:cubicBezTo>
                  <a:pt x="29" y="4"/>
                  <a:pt x="25" y="2"/>
                  <a:pt x="21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0" y="0"/>
                  <a:pt x="19" y="0"/>
                  <a:pt x="18" y="0"/>
                </a:cubicBezTo>
              </a:path>
            </a:pathLst>
          </a:custGeom>
          <a:solidFill>
            <a:schemeClr val="accent3">
              <a:lumMod val="75000"/>
              <a:alpha val="7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573437" y="4333877"/>
            <a:ext cx="123263" cy="176707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12"/>
          <p:cNvSpPr>
            <a:spLocks noChangeArrowheads="1"/>
          </p:cNvSpPr>
          <p:nvPr/>
        </p:nvSpPr>
        <p:spPr bwMode="auto">
          <a:xfrm>
            <a:off x="0" y="4116571"/>
            <a:ext cx="1032269" cy="2411039"/>
          </a:xfrm>
          <a:prstGeom prst="rect">
            <a:avLst/>
          </a:prstGeom>
          <a:solidFill>
            <a:srgbClr val="899297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Freeform 21"/>
          <p:cNvSpPr>
            <a:spLocks/>
          </p:cNvSpPr>
          <p:nvPr/>
        </p:nvSpPr>
        <p:spPr bwMode="auto">
          <a:xfrm>
            <a:off x="0" y="5922390"/>
            <a:ext cx="984668" cy="605218"/>
          </a:xfrm>
          <a:custGeom>
            <a:avLst/>
            <a:gdLst>
              <a:gd name="T0" fmla="*/ 1 w 816"/>
              <a:gd name="T1" fmla="*/ 175 h 486"/>
              <a:gd name="T2" fmla="*/ 816 w 816"/>
              <a:gd name="T3" fmla="*/ 0 h 486"/>
              <a:gd name="T4" fmla="*/ 816 w 816"/>
              <a:gd name="T5" fmla="*/ 486 h 486"/>
              <a:gd name="T6" fmla="*/ 0 w 816"/>
              <a:gd name="T7" fmla="*/ 486 h 486"/>
              <a:gd name="T8" fmla="*/ 1 w 816"/>
              <a:gd name="T9" fmla="*/ 175 h 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16" h="486">
                <a:moveTo>
                  <a:pt x="1" y="175"/>
                </a:moveTo>
                <a:cubicBezTo>
                  <a:pt x="1" y="175"/>
                  <a:pt x="492" y="104"/>
                  <a:pt x="816" y="0"/>
                </a:cubicBezTo>
                <a:cubicBezTo>
                  <a:pt x="816" y="486"/>
                  <a:pt x="816" y="486"/>
                  <a:pt x="816" y="486"/>
                </a:cubicBezTo>
                <a:cubicBezTo>
                  <a:pt x="0" y="486"/>
                  <a:pt x="0" y="486"/>
                  <a:pt x="0" y="486"/>
                </a:cubicBezTo>
                <a:lnTo>
                  <a:pt x="1" y="175"/>
                </a:lnTo>
                <a:close/>
              </a:path>
            </a:pathLst>
          </a:custGeom>
          <a:solidFill>
            <a:srgbClr val="4F5457"/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60" name="Rectangle 22"/>
          <p:cNvSpPr>
            <a:spLocks noChangeArrowheads="1"/>
          </p:cNvSpPr>
          <p:nvPr/>
        </p:nvSpPr>
        <p:spPr bwMode="auto">
          <a:xfrm>
            <a:off x="1032269" y="4208266"/>
            <a:ext cx="560337" cy="208807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Freeform 23"/>
          <p:cNvSpPr>
            <a:spLocks/>
          </p:cNvSpPr>
          <p:nvPr/>
        </p:nvSpPr>
        <p:spPr bwMode="auto">
          <a:xfrm>
            <a:off x="1032269" y="5771154"/>
            <a:ext cx="527696" cy="525175"/>
          </a:xfrm>
          <a:custGeom>
            <a:avLst/>
            <a:gdLst>
              <a:gd name="T0" fmla="*/ 0 w 437"/>
              <a:gd name="T1" fmla="*/ 422 h 422"/>
              <a:gd name="T2" fmla="*/ 437 w 437"/>
              <a:gd name="T3" fmla="*/ 422 h 422"/>
              <a:gd name="T4" fmla="*/ 435 w 437"/>
              <a:gd name="T5" fmla="*/ 0 h 422"/>
              <a:gd name="T6" fmla="*/ 0 w 437"/>
              <a:gd name="T7" fmla="*/ 124 h 422"/>
              <a:gd name="T8" fmla="*/ 0 w 437"/>
              <a:gd name="T9" fmla="*/ 422 h 4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7" h="422">
                <a:moveTo>
                  <a:pt x="0" y="422"/>
                </a:moveTo>
                <a:cubicBezTo>
                  <a:pt x="437" y="422"/>
                  <a:pt x="437" y="422"/>
                  <a:pt x="437" y="422"/>
                </a:cubicBezTo>
                <a:cubicBezTo>
                  <a:pt x="435" y="0"/>
                  <a:pt x="435" y="0"/>
                  <a:pt x="435" y="0"/>
                </a:cubicBezTo>
                <a:cubicBezTo>
                  <a:pt x="299" y="54"/>
                  <a:pt x="124" y="97"/>
                  <a:pt x="0" y="124"/>
                </a:cubicBezTo>
                <a:lnTo>
                  <a:pt x="0" y="422"/>
                </a:ln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10429328" y="1931622"/>
            <a:ext cx="5261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600" dirty="0">
                <a:solidFill>
                  <a:srgbClr val="E1E9EA">
                    <a:alpha val="50000"/>
                  </a:srgbClr>
                </a:solidFill>
                <a:latin typeface="Montserrat Semi Bold" panose="00000700000000000000" pitchFamily="50" charset="0"/>
              </a:rPr>
              <a:t>1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0265822" y="3024168"/>
            <a:ext cx="68961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600" dirty="0">
                <a:solidFill>
                  <a:srgbClr val="E1E9EA">
                    <a:alpha val="50000"/>
                  </a:srgbClr>
                </a:solidFill>
                <a:latin typeface="Montserrat Semi Bold" panose="00000700000000000000" pitchFamily="50" charset="0"/>
              </a:rPr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0304294" y="4116714"/>
            <a:ext cx="65114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600" dirty="0">
                <a:solidFill>
                  <a:srgbClr val="E1E9EA">
                    <a:alpha val="50000"/>
                  </a:srgbClr>
                </a:solidFill>
                <a:latin typeface="Montserrat Semi Bold" panose="00000700000000000000" pitchFamily="50" charset="0"/>
              </a:rPr>
              <a:t>3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0244983" y="5209259"/>
            <a:ext cx="7104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600" dirty="0">
                <a:solidFill>
                  <a:srgbClr val="E1E9EA">
                    <a:alpha val="50000"/>
                  </a:srgbClr>
                </a:solidFill>
                <a:latin typeface="Montserrat Semi Bold" panose="00000700000000000000" pitchFamily="50" charset="0"/>
              </a:rPr>
              <a:t>4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459513" y="2248305"/>
            <a:ext cx="4141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err="1" smtClean="0">
                <a:latin typeface="Arial" panose="020B0604020202020204" pitchFamily="34" charset="0"/>
              </a:rPr>
              <a:t>Kandang</a:t>
            </a:r>
            <a:r>
              <a:rPr lang="en-US" sz="2000" dirty="0" smtClean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dibersihkan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tiap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hari</a:t>
            </a:r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388621" y="3258159"/>
            <a:ext cx="4150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err="1">
                <a:latin typeface="Arial" panose="020B0604020202020204" pitchFamily="34" charset="0"/>
              </a:rPr>
              <a:t>Cuci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tempat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minum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dan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ganti</a:t>
            </a:r>
            <a:r>
              <a:rPr lang="en-US" sz="2000" dirty="0">
                <a:latin typeface="Arial" panose="020B0604020202020204" pitchFamily="34" charset="0"/>
              </a:rPr>
              <a:t> air </a:t>
            </a:r>
            <a:r>
              <a:rPr lang="en-US" sz="2000" dirty="0" err="1">
                <a:latin typeface="Arial" panose="020B0604020202020204" pitchFamily="34" charset="0"/>
              </a:rPr>
              <a:t>tiap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</a:rPr>
              <a:t>hari</a:t>
            </a:r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459513" y="4292938"/>
            <a:ext cx="4434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>
                <a:latin typeface="Arial" panose="020B0604020202020204" pitchFamily="34" charset="0"/>
              </a:rPr>
              <a:t>Bersihkan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tempat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hijauan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dan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kumpulkan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sisa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pakan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sebagai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bahan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pupuk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464986" y="5265746"/>
            <a:ext cx="4375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>
                <a:latin typeface="Arial" panose="020B0604020202020204" pitchFamily="34" charset="0"/>
              </a:rPr>
              <a:t>Fungsikan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kolong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kandang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sebagai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tempat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penampungan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kotorang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sementara</a:t>
            </a:r>
            <a:r>
              <a:rPr lang="en-US" dirty="0">
                <a:latin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</a:rPr>
              <a:t>setiap</a:t>
            </a:r>
            <a:r>
              <a:rPr lang="en-US" dirty="0">
                <a:latin typeface="Arial" panose="020B0604020202020204" pitchFamily="34" charset="0"/>
              </a:rPr>
              <a:t> 1 </a:t>
            </a:r>
            <a:r>
              <a:rPr lang="en-US" dirty="0" err="1">
                <a:latin typeface="Arial" panose="020B0604020202020204" pitchFamily="34" charset="0"/>
              </a:rPr>
              <a:t>minggu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harus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dibersihkan</a:t>
            </a:r>
            <a:endParaRPr lang="en-US" dirty="0">
              <a:latin typeface="Arial" panose="020B0604020202020204" pitchFamily="34" charset="0"/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>
            <a:off x="7324610" y="2178492"/>
            <a:ext cx="0" cy="704186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7324610" y="3258159"/>
            <a:ext cx="0" cy="704186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7324610" y="4355988"/>
            <a:ext cx="0" cy="704186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7324610" y="5443250"/>
            <a:ext cx="0" cy="704186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CB914C8C-4E0F-46DC-B60D-C6F030883350}"/>
              </a:ext>
            </a:extLst>
          </p:cNvPr>
          <p:cNvSpPr txBox="1"/>
          <p:nvPr/>
        </p:nvSpPr>
        <p:spPr>
          <a:xfrm>
            <a:off x="6796652" y="2314903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2B4FE87E-3131-4DF0-86E0-DACA9B3F694F}"/>
              </a:ext>
            </a:extLst>
          </p:cNvPr>
          <p:cNvSpPr txBox="1"/>
          <p:nvPr/>
        </p:nvSpPr>
        <p:spPr>
          <a:xfrm>
            <a:off x="6799862" y="3394059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BB8E421C-58AE-4D2E-93A9-B00DD377497B}"/>
              </a:ext>
            </a:extLst>
          </p:cNvPr>
          <p:cNvSpPr txBox="1"/>
          <p:nvPr/>
        </p:nvSpPr>
        <p:spPr>
          <a:xfrm>
            <a:off x="6796652" y="4473215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554FC2B8-BF53-4CF8-A378-B1F8E7284F8A}"/>
              </a:ext>
            </a:extLst>
          </p:cNvPr>
          <p:cNvSpPr txBox="1"/>
          <p:nvPr/>
        </p:nvSpPr>
        <p:spPr>
          <a:xfrm>
            <a:off x="6799862" y="555237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04</a:t>
            </a:r>
          </a:p>
        </p:txBody>
      </p:sp>
      <p:sp>
        <p:nvSpPr>
          <p:cNvPr id="78" name="Text Placeholder 1">
            <a:extLst>
              <a:ext uri="{FF2B5EF4-FFF2-40B4-BE49-F238E27FC236}">
                <a16:creationId xmlns="" xmlns:a16="http://schemas.microsoft.com/office/drawing/2014/main" id="{8961A75F-BB53-4B4C-A2A6-8B3B64C51A1D}"/>
              </a:ext>
            </a:extLst>
          </p:cNvPr>
          <p:cNvSpPr txBox="1">
            <a:spLocks/>
          </p:cNvSpPr>
          <p:nvPr/>
        </p:nvSpPr>
        <p:spPr>
          <a:xfrm>
            <a:off x="517092" y="934791"/>
            <a:ext cx="11157817" cy="4887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8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9" name="Title 2">
            <a:extLst>
              <a:ext uri="{FF2B5EF4-FFF2-40B4-BE49-F238E27FC236}">
                <a16:creationId xmlns="" xmlns:a16="http://schemas.microsoft.com/office/drawing/2014/main" id="{CDF6DA2F-234E-439A-A781-6AC0AAC64F07}"/>
              </a:ext>
            </a:extLst>
          </p:cNvPr>
          <p:cNvSpPr txBox="1">
            <a:spLocks/>
          </p:cNvSpPr>
          <p:nvPr/>
        </p:nvSpPr>
        <p:spPr>
          <a:xfrm>
            <a:off x="508001" y="330390"/>
            <a:ext cx="11157817" cy="6605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SANITASI KANDANG DAN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LINGKUNGAN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792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Freeform 32"/>
          <p:cNvSpPr>
            <a:spLocks/>
          </p:cNvSpPr>
          <p:nvPr/>
        </p:nvSpPr>
        <p:spPr bwMode="auto">
          <a:xfrm rot="5400000">
            <a:off x="2113586" y="3202572"/>
            <a:ext cx="86258" cy="1840102"/>
          </a:xfrm>
          <a:custGeom>
            <a:avLst/>
            <a:gdLst>
              <a:gd name="T0" fmla="*/ 109 w 218"/>
              <a:gd name="T1" fmla="*/ 0 h 3542"/>
              <a:gd name="T2" fmla="*/ 218 w 218"/>
              <a:gd name="T3" fmla="*/ 89 h 3542"/>
              <a:gd name="T4" fmla="*/ 218 w 218"/>
              <a:gd name="T5" fmla="*/ 3542 h 3542"/>
              <a:gd name="T6" fmla="*/ 0 w 218"/>
              <a:gd name="T7" fmla="*/ 3542 h 3542"/>
              <a:gd name="T8" fmla="*/ 0 w 218"/>
              <a:gd name="T9" fmla="*/ 89 h 3542"/>
              <a:gd name="T10" fmla="*/ 109 w 218"/>
              <a:gd name="T11" fmla="*/ 0 h 3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8" h="3542">
                <a:moveTo>
                  <a:pt x="109" y="0"/>
                </a:moveTo>
                <a:lnTo>
                  <a:pt x="218" y="89"/>
                </a:lnTo>
                <a:lnTo>
                  <a:pt x="218" y="3542"/>
                </a:lnTo>
                <a:lnTo>
                  <a:pt x="0" y="3542"/>
                </a:lnTo>
                <a:lnTo>
                  <a:pt x="0" y="89"/>
                </a:lnTo>
                <a:lnTo>
                  <a:pt x="10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Freeform 7"/>
          <p:cNvSpPr>
            <a:spLocks/>
          </p:cNvSpPr>
          <p:nvPr/>
        </p:nvSpPr>
        <p:spPr bwMode="auto">
          <a:xfrm rot="5400000">
            <a:off x="2116924" y="3623422"/>
            <a:ext cx="79582" cy="1840102"/>
          </a:xfrm>
          <a:custGeom>
            <a:avLst/>
            <a:gdLst>
              <a:gd name="T0" fmla="*/ 104 w 206"/>
              <a:gd name="T1" fmla="*/ 0 h 3542"/>
              <a:gd name="T2" fmla="*/ 206 w 206"/>
              <a:gd name="T3" fmla="*/ 89 h 3542"/>
              <a:gd name="T4" fmla="*/ 206 w 206"/>
              <a:gd name="T5" fmla="*/ 3542 h 3542"/>
              <a:gd name="T6" fmla="*/ 0 w 206"/>
              <a:gd name="T7" fmla="*/ 3542 h 3542"/>
              <a:gd name="T8" fmla="*/ 0 w 206"/>
              <a:gd name="T9" fmla="*/ 89 h 3542"/>
              <a:gd name="T10" fmla="*/ 104 w 206"/>
              <a:gd name="T11" fmla="*/ 0 h 3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6" h="3542">
                <a:moveTo>
                  <a:pt x="104" y="0"/>
                </a:moveTo>
                <a:lnTo>
                  <a:pt x="206" y="89"/>
                </a:lnTo>
                <a:lnTo>
                  <a:pt x="206" y="3542"/>
                </a:lnTo>
                <a:lnTo>
                  <a:pt x="0" y="3542"/>
                </a:lnTo>
                <a:lnTo>
                  <a:pt x="0" y="89"/>
                </a:lnTo>
                <a:lnTo>
                  <a:pt x="104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" name="Freeform 8"/>
          <p:cNvSpPr>
            <a:spLocks/>
          </p:cNvSpPr>
          <p:nvPr/>
        </p:nvSpPr>
        <p:spPr bwMode="auto">
          <a:xfrm rot="5400000">
            <a:off x="2116976" y="4039402"/>
            <a:ext cx="79477" cy="1840100"/>
          </a:xfrm>
          <a:custGeom>
            <a:avLst/>
            <a:gdLst>
              <a:gd name="T0" fmla="*/ 103 w 205"/>
              <a:gd name="T1" fmla="*/ 0 h 3542"/>
              <a:gd name="T2" fmla="*/ 205 w 205"/>
              <a:gd name="T3" fmla="*/ 89 h 3542"/>
              <a:gd name="T4" fmla="*/ 205 w 205"/>
              <a:gd name="T5" fmla="*/ 3542 h 3542"/>
              <a:gd name="T6" fmla="*/ 0 w 205"/>
              <a:gd name="T7" fmla="*/ 3542 h 3542"/>
              <a:gd name="T8" fmla="*/ 0 w 205"/>
              <a:gd name="T9" fmla="*/ 89 h 3542"/>
              <a:gd name="T10" fmla="*/ 103 w 205"/>
              <a:gd name="T11" fmla="*/ 0 h 3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5" h="3542">
                <a:moveTo>
                  <a:pt x="103" y="0"/>
                </a:moveTo>
                <a:lnTo>
                  <a:pt x="205" y="89"/>
                </a:lnTo>
                <a:lnTo>
                  <a:pt x="205" y="3542"/>
                </a:lnTo>
                <a:lnTo>
                  <a:pt x="0" y="3542"/>
                </a:lnTo>
                <a:lnTo>
                  <a:pt x="0" y="89"/>
                </a:lnTo>
                <a:lnTo>
                  <a:pt x="103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Freeform 9"/>
          <p:cNvSpPr>
            <a:spLocks/>
          </p:cNvSpPr>
          <p:nvPr/>
        </p:nvSpPr>
        <p:spPr bwMode="auto">
          <a:xfrm rot="5400000">
            <a:off x="2116361" y="4475347"/>
            <a:ext cx="80708" cy="1840102"/>
          </a:xfrm>
          <a:custGeom>
            <a:avLst/>
            <a:gdLst>
              <a:gd name="T0" fmla="*/ 109 w 218"/>
              <a:gd name="T1" fmla="*/ 0 h 3542"/>
              <a:gd name="T2" fmla="*/ 218 w 218"/>
              <a:gd name="T3" fmla="*/ 89 h 3542"/>
              <a:gd name="T4" fmla="*/ 218 w 218"/>
              <a:gd name="T5" fmla="*/ 3542 h 3542"/>
              <a:gd name="T6" fmla="*/ 0 w 218"/>
              <a:gd name="T7" fmla="*/ 3542 h 3542"/>
              <a:gd name="T8" fmla="*/ 0 w 218"/>
              <a:gd name="T9" fmla="*/ 89 h 3542"/>
              <a:gd name="T10" fmla="*/ 109 w 218"/>
              <a:gd name="T11" fmla="*/ 0 h 3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8" h="3542">
                <a:moveTo>
                  <a:pt x="109" y="0"/>
                </a:moveTo>
                <a:lnTo>
                  <a:pt x="218" y="89"/>
                </a:lnTo>
                <a:lnTo>
                  <a:pt x="218" y="3542"/>
                </a:lnTo>
                <a:lnTo>
                  <a:pt x="0" y="3542"/>
                </a:lnTo>
                <a:lnTo>
                  <a:pt x="0" y="89"/>
                </a:lnTo>
                <a:lnTo>
                  <a:pt x="109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" name="Freeform 10"/>
          <p:cNvSpPr>
            <a:spLocks/>
          </p:cNvSpPr>
          <p:nvPr/>
        </p:nvSpPr>
        <p:spPr bwMode="auto">
          <a:xfrm rot="5400000">
            <a:off x="173116" y="3095697"/>
            <a:ext cx="1693863" cy="446246"/>
          </a:xfrm>
          <a:custGeom>
            <a:avLst/>
            <a:gdLst>
              <a:gd name="T0" fmla="*/ 849 w 1067"/>
              <a:gd name="T1" fmla="*/ 0 h 277"/>
              <a:gd name="T2" fmla="*/ 1067 w 1067"/>
              <a:gd name="T3" fmla="*/ 0 h 277"/>
              <a:gd name="T4" fmla="*/ 530 w 1067"/>
              <a:gd name="T5" fmla="*/ 277 h 277"/>
              <a:gd name="T6" fmla="*/ 0 w 1067"/>
              <a:gd name="T7" fmla="*/ 277 h 277"/>
              <a:gd name="T8" fmla="*/ 849 w 1067"/>
              <a:gd name="T9" fmla="*/ 0 h 277"/>
              <a:gd name="connsiteX0" fmla="*/ 9384 w 10000"/>
              <a:gd name="connsiteY0" fmla="*/ 0 h 10074"/>
              <a:gd name="connsiteX1" fmla="*/ 10000 w 10000"/>
              <a:gd name="connsiteY1" fmla="*/ 74 h 10074"/>
              <a:gd name="connsiteX2" fmla="*/ 4967 w 10000"/>
              <a:gd name="connsiteY2" fmla="*/ 10074 h 10074"/>
              <a:gd name="connsiteX3" fmla="*/ 0 w 10000"/>
              <a:gd name="connsiteY3" fmla="*/ 10074 h 10074"/>
              <a:gd name="connsiteX4" fmla="*/ 9384 w 10000"/>
              <a:gd name="connsiteY4" fmla="*/ 0 h 10074"/>
              <a:gd name="connsiteX0" fmla="*/ 9500 w 10000"/>
              <a:gd name="connsiteY0" fmla="*/ 0 h 10148"/>
              <a:gd name="connsiteX1" fmla="*/ 10000 w 10000"/>
              <a:gd name="connsiteY1" fmla="*/ 148 h 10148"/>
              <a:gd name="connsiteX2" fmla="*/ 4967 w 10000"/>
              <a:gd name="connsiteY2" fmla="*/ 10148 h 10148"/>
              <a:gd name="connsiteX3" fmla="*/ 0 w 10000"/>
              <a:gd name="connsiteY3" fmla="*/ 10148 h 10148"/>
              <a:gd name="connsiteX4" fmla="*/ 9500 w 10000"/>
              <a:gd name="connsiteY4" fmla="*/ 0 h 1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148">
                <a:moveTo>
                  <a:pt x="9500" y="0"/>
                </a:moveTo>
                <a:lnTo>
                  <a:pt x="10000" y="148"/>
                </a:lnTo>
                <a:lnTo>
                  <a:pt x="4967" y="10148"/>
                </a:lnTo>
                <a:lnTo>
                  <a:pt x="0" y="10148"/>
                </a:lnTo>
                <a:lnTo>
                  <a:pt x="950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" name="Freeform 11"/>
          <p:cNvSpPr>
            <a:spLocks/>
          </p:cNvSpPr>
          <p:nvPr/>
        </p:nvSpPr>
        <p:spPr bwMode="auto">
          <a:xfrm rot="5400000">
            <a:off x="539749" y="3886352"/>
            <a:ext cx="954088" cy="439738"/>
          </a:xfrm>
          <a:custGeom>
            <a:avLst/>
            <a:gdLst>
              <a:gd name="T0" fmla="*/ 395 w 601"/>
              <a:gd name="T1" fmla="*/ 0 h 277"/>
              <a:gd name="T2" fmla="*/ 601 w 601"/>
              <a:gd name="T3" fmla="*/ 0 h 277"/>
              <a:gd name="T4" fmla="*/ 530 w 601"/>
              <a:gd name="T5" fmla="*/ 277 h 277"/>
              <a:gd name="T6" fmla="*/ 0 w 601"/>
              <a:gd name="T7" fmla="*/ 277 h 277"/>
              <a:gd name="T8" fmla="*/ 395 w 601"/>
              <a:gd name="T9" fmla="*/ 0 h 277"/>
              <a:gd name="connsiteX0" fmla="*/ 9116 w 10000"/>
              <a:gd name="connsiteY0" fmla="*/ 0 h 10000"/>
              <a:gd name="connsiteX1" fmla="*/ 10000 w 10000"/>
              <a:gd name="connsiteY1" fmla="*/ 0 h 10000"/>
              <a:gd name="connsiteX2" fmla="*/ 8819 w 10000"/>
              <a:gd name="connsiteY2" fmla="*/ 10000 h 10000"/>
              <a:gd name="connsiteX3" fmla="*/ 0 w 10000"/>
              <a:gd name="connsiteY3" fmla="*/ 10000 h 10000"/>
              <a:gd name="connsiteX4" fmla="*/ 9116 w 10000"/>
              <a:gd name="connsiteY4" fmla="*/ 0 h 10000"/>
              <a:gd name="connsiteX0" fmla="*/ 9207 w 10000"/>
              <a:gd name="connsiteY0" fmla="*/ 0 h 10000"/>
              <a:gd name="connsiteX1" fmla="*/ 10000 w 10000"/>
              <a:gd name="connsiteY1" fmla="*/ 0 h 10000"/>
              <a:gd name="connsiteX2" fmla="*/ 8819 w 10000"/>
              <a:gd name="connsiteY2" fmla="*/ 10000 h 10000"/>
              <a:gd name="connsiteX3" fmla="*/ 0 w 10000"/>
              <a:gd name="connsiteY3" fmla="*/ 10000 h 10000"/>
              <a:gd name="connsiteX4" fmla="*/ 9207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9207" y="0"/>
                </a:moveTo>
                <a:lnTo>
                  <a:pt x="10000" y="0"/>
                </a:lnTo>
                <a:lnTo>
                  <a:pt x="8819" y="10000"/>
                </a:lnTo>
                <a:lnTo>
                  <a:pt x="0" y="10000"/>
                </a:lnTo>
                <a:lnTo>
                  <a:pt x="9207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" name="Freeform 12"/>
          <p:cNvSpPr>
            <a:spLocks/>
          </p:cNvSpPr>
          <p:nvPr/>
        </p:nvSpPr>
        <p:spPr bwMode="auto">
          <a:xfrm rot="5400000">
            <a:off x="595325" y="4986504"/>
            <a:ext cx="842937" cy="439738"/>
          </a:xfrm>
          <a:custGeom>
            <a:avLst/>
            <a:gdLst>
              <a:gd name="T0" fmla="*/ 0 w 601"/>
              <a:gd name="T1" fmla="*/ 0 h 277"/>
              <a:gd name="T2" fmla="*/ 205 w 601"/>
              <a:gd name="T3" fmla="*/ 0 h 277"/>
              <a:gd name="T4" fmla="*/ 601 w 601"/>
              <a:gd name="T5" fmla="*/ 277 h 277"/>
              <a:gd name="T6" fmla="*/ 70 w 601"/>
              <a:gd name="T7" fmla="*/ 277 h 277"/>
              <a:gd name="T8" fmla="*/ 0 w 601"/>
              <a:gd name="T9" fmla="*/ 0 h 277"/>
              <a:gd name="connsiteX0" fmla="*/ 1560 w 8835"/>
              <a:gd name="connsiteY0" fmla="*/ 0 h 10000"/>
              <a:gd name="connsiteX1" fmla="*/ 2246 w 8835"/>
              <a:gd name="connsiteY1" fmla="*/ 0 h 10000"/>
              <a:gd name="connsiteX2" fmla="*/ 8835 w 8835"/>
              <a:gd name="connsiteY2" fmla="*/ 10000 h 10000"/>
              <a:gd name="connsiteX3" fmla="*/ 0 w 8835"/>
              <a:gd name="connsiteY3" fmla="*/ 10000 h 10000"/>
              <a:gd name="connsiteX4" fmla="*/ 1560 w 8835"/>
              <a:gd name="connsiteY4" fmla="*/ 0 h 10000"/>
              <a:gd name="connsiteX0" fmla="*/ 1612 w 10000"/>
              <a:gd name="connsiteY0" fmla="*/ 0 h 10000"/>
              <a:gd name="connsiteX1" fmla="*/ 2542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612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612" y="0"/>
                </a:moveTo>
                <a:lnTo>
                  <a:pt x="2542" y="0"/>
                </a:lnTo>
                <a:lnTo>
                  <a:pt x="10000" y="10000"/>
                </a:lnTo>
                <a:lnTo>
                  <a:pt x="0" y="10000"/>
                </a:lnTo>
                <a:lnTo>
                  <a:pt x="161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" name="Freeform 13"/>
          <p:cNvSpPr>
            <a:spLocks/>
          </p:cNvSpPr>
          <p:nvPr/>
        </p:nvSpPr>
        <p:spPr bwMode="auto">
          <a:xfrm rot="5400000">
            <a:off x="301341" y="5844568"/>
            <a:ext cx="1437731" cy="446564"/>
          </a:xfrm>
          <a:custGeom>
            <a:avLst/>
            <a:gdLst>
              <a:gd name="T0" fmla="*/ 0 w 1069"/>
              <a:gd name="T1" fmla="*/ 0 h 277"/>
              <a:gd name="T2" fmla="*/ 218 w 1069"/>
              <a:gd name="T3" fmla="*/ 0 h 277"/>
              <a:gd name="T4" fmla="*/ 1069 w 1069"/>
              <a:gd name="T5" fmla="*/ 277 h 277"/>
              <a:gd name="T6" fmla="*/ 537 w 1069"/>
              <a:gd name="T7" fmla="*/ 277 h 277"/>
              <a:gd name="T8" fmla="*/ 0 w 1069"/>
              <a:gd name="T9" fmla="*/ 0 h 277"/>
              <a:gd name="connsiteX0" fmla="*/ 0 w 8472"/>
              <a:gd name="connsiteY0" fmla="*/ 0 h 10233"/>
              <a:gd name="connsiteX1" fmla="*/ 511 w 8472"/>
              <a:gd name="connsiteY1" fmla="*/ 233 h 10233"/>
              <a:gd name="connsiteX2" fmla="*/ 8472 w 8472"/>
              <a:gd name="connsiteY2" fmla="*/ 10233 h 10233"/>
              <a:gd name="connsiteX3" fmla="*/ 3495 w 8472"/>
              <a:gd name="connsiteY3" fmla="*/ 10233 h 10233"/>
              <a:gd name="connsiteX4" fmla="*/ 0 w 8472"/>
              <a:gd name="connsiteY4" fmla="*/ 0 h 10233"/>
              <a:gd name="connsiteX0" fmla="*/ 0 w 10000"/>
              <a:gd name="connsiteY0" fmla="*/ 0 h 9924"/>
              <a:gd name="connsiteX1" fmla="*/ 603 w 10000"/>
              <a:gd name="connsiteY1" fmla="*/ 152 h 9924"/>
              <a:gd name="connsiteX2" fmla="*/ 10000 w 10000"/>
              <a:gd name="connsiteY2" fmla="*/ 9924 h 9924"/>
              <a:gd name="connsiteX3" fmla="*/ 4125 w 10000"/>
              <a:gd name="connsiteY3" fmla="*/ 9924 h 9924"/>
              <a:gd name="connsiteX4" fmla="*/ 0 w 10000"/>
              <a:gd name="connsiteY4" fmla="*/ 0 h 9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9924">
                <a:moveTo>
                  <a:pt x="0" y="0"/>
                </a:moveTo>
                <a:lnTo>
                  <a:pt x="603" y="152"/>
                </a:lnTo>
                <a:lnTo>
                  <a:pt x="10000" y="9924"/>
                </a:lnTo>
                <a:lnTo>
                  <a:pt x="4125" y="992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27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" name="Rectangle 14"/>
          <p:cNvSpPr>
            <a:spLocks noChangeArrowheads="1"/>
          </p:cNvSpPr>
          <p:nvPr/>
        </p:nvSpPr>
        <p:spPr bwMode="auto">
          <a:xfrm rot="5400000">
            <a:off x="-22225" y="2494114"/>
            <a:ext cx="841375" cy="796925"/>
          </a:xfrm>
          <a:prstGeom prst="rect">
            <a:avLst/>
          </a:prstGeom>
          <a:solidFill>
            <a:schemeClr val="accent1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" name="Rectangle 15"/>
          <p:cNvSpPr>
            <a:spLocks noChangeArrowheads="1"/>
          </p:cNvSpPr>
          <p:nvPr/>
        </p:nvSpPr>
        <p:spPr bwMode="auto">
          <a:xfrm rot="5400000">
            <a:off x="-22225" y="3651402"/>
            <a:ext cx="841375" cy="796925"/>
          </a:xfrm>
          <a:prstGeom prst="rect">
            <a:avLst/>
          </a:prstGeom>
          <a:solidFill>
            <a:schemeClr val="accent2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" name="Rectangle 16"/>
          <p:cNvSpPr>
            <a:spLocks noChangeArrowheads="1"/>
          </p:cNvSpPr>
          <p:nvPr/>
        </p:nvSpPr>
        <p:spPr bwMode="auto">
          <a:xfrm rot="5400000">
            <a:off x="-23019" y="4807897"/>
            <a:ext cx="842963" cy="796925"/>
          </a:xfrm>
          <a:prstGeom prst="rect">
            <a:avLst/>
          </a:prstGeom>
          <a:solidFill>
            <a:schemeClr val="accent3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" name="Rectangle 17"/>
          <p:cNvSpPr>
            <a:spLocks noChangeArrowheads="1"/>
          </p:cNvSpPr>
          <p:nvPr/>
        </p:nvSpPr>
        <p:spPr bwMode="auto">
          <a:xfrm rot="5400000">
            <a:off x="-23812" y="5965976"/>
            <a:ext cx="844550" cy="796925"/>
          </a:xfrm>
          <a:prstGeom prst="rect">
            <a:avLst/>
          </a:prstGeom>
          <a:solidFill>
            <a:schemeClr val="accent4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17" name="Straight Connector 116"/>
          <p:cNvCxnSpPr>
            <a:cxnSpLocks/>
          </p:cNvCxnSpPr>
          <p:nvPr/>
        </p:nvCxnSpPr>
        <p:spPr>
          <a:xfrm flipV="1">
            <a:off x="3040852" y="2507267"/>
            <a:ext cx="785460" cy="1600005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cxnSpLocks/>
          </p:cNvCxnSpPr>
          <p:nvPr/>
        </p:nvCxnSpPr>
        <p:spPr>
          <a:xfrm flipV="1">
            <a:off x="3018043" y="3562012"/>
            <a:ext cx="2316215" cy="988556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>
            <a:cxnSpLocks/>
          </p:cNvCxnSpPr>
          <p:nvPr/>
        </p:nvCxnSpPr>
        <p:spPr>
          <a:xfrm flipV="1">
            <a:off x="3031376" y="4583264"/>
            <a:ext cx="4321243" cy="372551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>
            <a:cxnSpLocks/>
          </p:cNvCxnSpPr>
          <p:nvPr/>
        </p:nvCxnSpPr>
        <p:spPr>
          <a:xfrm>
            <a:off x="3031376" y="5395398"/>
            <a:ext cx="2166793" cy="268109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Oval 120"/>
          <p:cNvSpPr/>
          <p:nvPr/>
        </p:nvSpPr>
        <p:spPr>
          <a:xfrm>
            <a:off x="4944806" y="5308199"/>
            <a:ext cx="726366" cy="7263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Freeform 1120"/>
          <p:cNvSpPr>
            <a:spLocks noEditPoints="1"/>
          </p:cNvSpPr>
          <p:nvPr/>
        </p:nvSpPr>
        <p:spPr bwMode="auto">
          <a:xfrm>
            <a:off x="5159114" y="5535954"/>
            <a:ext cx="302820" cy="239712"/>
          </a:xfrm>
          <a:custGeom>
            <a:avLst/>
            <a:gdLst>
              <a:gd name="T0" fmla="*/ 2455 w 3573"/>
              <a:gd name="T1" fmla="*/ 579 h 2827"/>
              <a:gd name="T2" fmla="*/ 2600 w 3573"/>
              <a:gd name="T3" fmla="*/ 760 h 2827"/>
              <a:gd name="T4" fmla="*/ 2739 w 3573"/>
              <a:gd name="T5" fmla="*/ 1081 h 2827"/>
              <a:gd name="T6" fmla="*/ 2787 w 3573"/>
              <a:gd name="T7" fmla="*/ 1432 h 2827"/>
              <a:gd name="T8" fmla="*/ 2745 w 3573"/>
              <a:gd name="T9" fmla="*/ 1761 h 2827"/>
              <a:gd name="T10" fmla="*/ 2621 w 3573"/>
              <a:gd name="T11" fmla="*/ 2067 h 2827"/>
              <a:gd name="T12" fmla="*/ 2489 w 3573"/>
              <a:gd name="T13" fmla="*/ 2244 h 2827"/>
              <a:gd name="T14" fmla="*/ 2399 w 3573"/>
              <a:gd name="T15" fmla="*/ 2271 h 2827"/>
              <a:gd name="T16" fmla="*/ 2304 w 3573"/>
              <a:gd name="T17" fmla="*/ 2241 h 2827"/>
              <a:gd name="T18" fmla="*/ 2230 w 3573"/>
              <a:gd name="T19" fmla="*/ 2155 h 2827"/>
              <a:gd name="T20" fmla="*/ 2221 w 3573"/>
              <a:gd name="T21" fmla="*/ 2044 h 2827"/>
              <a:gd name="T22" fmla="*/ 2327 w 3573"/>
              <a:gd name="T23" fmla="*/ 1864 h 2827"/>
              <a:gd name="T24" fmla="*/ 2421 w 3573"/>
              <a:gd name="T25" fmla="*/ 1582 h 2827"/>
              <a:gd name="T26" fmla="*/ 2422 w 3573"/>
              <a:gd name="T27" fmla="*/ 1289 h 2827"/>
              <a:gd name="T28" fmla="*/ 2338 w 3573"/>
              <a:gd name="T29" fmla="*/ 1020 h 2827"/>
              <a:gd name="T30" fmla="*/ 2205 w 3573"/>
              <a:gd name="T31" fmla="*/ 815 h 2827"/>
              <a:gd name="T32" fmla="*/ 2191 w 3573"/>
              <a:gd name="T33" fmla="*/ 701 h 2827"/>
              <a:gd name="T34" fmla="*/ 2255 w 3573"/>
              <a:gd name="T35" fmla="*/ 602 h 2827"/>
              <a:gd name="T36" fmla="*/ 2350 w 3573"/>
              <a:gd name="T37" fmla="*/ 557 h 2827"/>
              <a:gd name="T38" fmla="*/ 1694 w 3573"/>
              <a:gd name="T39" fmla="*/ 195 h 2827"/>
              <a:gd name="T40" fmla="*/ 1776 w 3573"/>
              <a:gd name="T41" fmla="*/ 282 h 2827"/>
              <a:gd name="T42" fmla="*/ 1785 w 3573"/>
              <a:gd name="T43" fmla="*/ 2553 h 2827"/>
              <a:gd name="T44" fmla="*/ 1720 w 3573"/>
              <a:gd name="T45" fmla="*/ 2653 h 2827"/>
              <a:gd name="T46" fmla="*/ 1625 w 3573"/>
              <a:gd name="T47" fmla="*/ 2685 h 2827"/>
              <a:gd name="T48" fmla="*/ 1522 w 3573"/>
              <a:gd name="T49" fmla="*/ 2647 h 2827"/>
              <a:gd name="T50" fmla="*/ 99 w 3573"/>
              <a:gd name="T51" fmla="*/ 1903 h 2827"/>
              <a:gd name="T52" fmla="*/ 13 w 3573"/>
              <a:gd name="T53" fmla="*/ 1817 h 2827"/>
              <a:gd name="T54" fmla="*/ 3 w 3573"/>
              <a:gd name="T55" fmla="*/ 1078 h 2827"/>
              <a:gd name="T56" fmla="*/ 72 w 3573"/>
              <a:gd name="T57" fmla="*/ 976 h 2827"/>
              <a:gd name="T58" fmla="*/ 635 w 3573"/>
              <a:gd name="T59" fmla="*/ 949 h 2827"/>
              <a:gd name="T60" fmla="*/ 1605 w 3573"/>
              <a:gd name="T61" fmla="*/ 181 h 2827"/>
              <a:gd name="T62" fmla="*/ 2983 w 3573"/>
              <a:gd name="T63" fmla="*/ 11 h 2827"/>
              <a:gd name="T64" fmla="*/ 3118 w 3573"/>
              <a:gd name="T65" fmla="*/ 138 h 2827"/>
              <a:gd name="T66" fmla="*/ 3350 w 3573"/>
              <a:gd name="T67" fmla="*/ 499 h 2827"/>
              <a:gd name="T68" fmla="*/ 3503 w 3573"/>
              <a:gd name="T69" fmla="*/ 899 h 2827"/>
              <a:gd name="T70" fmla="*/ 3569 w 3573"/>
              <a:gd name="T71" fmla="*/ 1324 h 2827"/>
              <a:gd name="T72" fmla="*/ 3545 w 3573"/>
              <a:gd name="T73" fmla="*/ 1768 h 2827"/>
              <a:gd name="T74" fmla="*/ 3427 w 3573"/>
              <a:gd name="T75" fmla="*/ 2196 h 2827"/>
              <a:gd name="T76" fmla="*/ 3218 w 3573"/>
              <a:gd name="T77" fmla="*/ 2590 h 2827"/>
              <a:gd name="T78" fmla="*/ 3040 w 3573"/>
              <a:gd name="T79" fmla="*/ 2804 h 2827"/>
              <a:gd name="T80" fmla="*/ 2957 w 3573"/>
              <a:gd name="T81" fmla="*/ 2827 h 2827"/>
              <a:gd name="T82" fmla="*/ 2863 w 3573"/>
              <a:gd name="T83" fmla="*/ 2797 h 2827"/>
              <a:gd name="T84" fmla="*/ 2787 w 3573"/>
              <a:gd name="T85" fmla="*/ 2709 h 2827"/>
              <a:gd name="T86" fmla="*/ 2783 w 3573"/>
              <a:gd name="T87" fmla="*/ 2594 h 2827"/>
              <a:gd name="T88" fmla="*/ 2933 w 3573"/>
              <a:gd name="T89" fmla="*/ 2378 h 2827"/>
              <a:gd name="T90" fmla="*/ 3113 w 3573"/>
              <a:gd name="T91" fmla="*/ 2022 h 2827"/>
              <a:gd name="T92" fmla="*/ 3206 w 3573"/>
              <a:gd name="T93" fmla="*/ 1633 h 2827"/>
              <a:gd name="T94" fmla="*/ 3207 w 3573"/>
              <a:gd name="T95" fmla="*/ 1239 h 2827"/>
              <a:gd name="T96" fmla="*/ 3122 w 3573"/>
              <a:gd name="T97" fmla="*/ 866 h 2827"/>
              <a:gd name="T98" fmla="*/ 2957 w 3573"/>
              <a:gd name="T99" fmla="*/ 522 h 2827"/>
              <a:gd name="T100" fmla="*/ 2767 w 3573"/>
              <a:gd name="T101" fmla="*/ 269 h 2827"/>
              <a:gd name="T102" fmla="*/ 2744 w 3573"/>
              <a:gd name="T103" fmla="*/ 165 h 2827"/>
              <a:gd name="T104" fmla="*/ 2791 w 3573"/>
              <a:gd name="T105" fmla="*/ 70 h 2827"/>
              <a:gd name="T106" fmla="*/ 2878 w 3573"/>
              <a:gd name="T107" fmla="*/ 8 h 2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573" h="2827">
                <a:moveTo>
                  <a:pt x="2378" y="555"/>
                </a:moveTo>
                <a:lnTo>
                  <a:pt x="2404" y="559"/>
                </a:lnTo>
                <a:lnTo>
                  <a:pt x="2431" y="567"/>
                </a:lnTo>
                <a:lnTo>
                  <a:pt x="2455" y="579"/>
                </a:lnTo>
                <a:lnTo>
                  <a:pt x="2476" y="595"/>
                </a:lnTo>
                <a:lnTo>
                  <a:pt x="2495" y="614"/>
                </a:lnTo>
                <a:lnTo>
                  <a:pt x="2551" y="686"/>
                </a:lnTo>
                <a:lnTo>
                  <a:pt x="2600" y="760"/>
                </a:lnTo>
                <a:lnTo>
                  <a:pt x="2643" y="837"/>
                </a:lnTo>
                <a:lnTo>
                  <a:pt x="2680" y="916"/>
                </a:lnTo>
                <a:lnTo>
                  <a:pt x="2713" y="998"/>
                </a:lnTo>
                <a:lnTo>
                  <a:pt x="2739" y="1081"/>
                </a:lnTo>
                <a:lnTo>
                  <a:pt x="2761" y="1166"/>
                </a:lnTo>
                <a:lnTo>
                  <a:pt x="2775" y="1253"/>
                </a:lnTo>
                <a:lnTo>
                  <a:pt x="2784" y="1342"/>
                </a:lnTo>
                <a:lnTo>
                  <a:pt x="2787" y="1432"/>
                </a:lnTo>
                <a:lnTo>
                  <a:pt x="2785" y="1516"/>
                </a:lnTo>
                <a:lnTo>
                  <a:pt x="2776" y="1598"/>
                </a:lnTo>
                <a:lnTo>
                  <a:pt x="2763" y="1681"/>
                </a:lnTo>
                <a:lnTo>
                  <a:pt x="2745" y="1761"/>
                </a:lnTo>
                <a:lnTo>
                  <a:pt x="2722" y="1840"/>
                </a:lnTo>
                <a:lnTo>
                  <a:pt x="2693" y="1918"/>
                </a:lnTo>
                <a:lnTo>
                  <a:pt x="2660" y="1993"/>
                </a:lnTo>
                <a:lnTo>
                  <a:pt x="2621" y="2067"/>
                </a:lnTo>
                <a:lnTo>
                  <a:pt x="2578" y="2137"/>
                </a:lnTo>
                <a:lnTo>
                  <a:pt x="2529" y="2206"/>
                </a:lnTo>
                <a:lnTo>
                  <a:pt x="2510" y="2226"/>
                </a:lnTo>
                <a:lnTo>
                  <a:pt x="2489" y="2244"/>
                </a:lnTo>
                <a:lnTo>
                  <a:pt x="2464" y="2257"/>
                </a:lnTo>
                <a:lnTo>
                  <a:pt x="2438" y="2267"/>
                </a:lnTo>
                <a:lnTo>
                  <a:pt x="2411" y="2271"/>
                </a:lnTo>
                <a:lnTo>
                  <a:pt x="2399" y="2271"/>
                </a:lnTo>
                <a:lnTo>
                  <a:pt x="2374" y="2269"/>
                </a:lnTo>
                <a:lnTo>
                  <a:pt x="2349" y="2263"/>
                </a:lnTo>
                <a:lnTo>
                  <a:pt x="2326" y="2254"/>
                </a:lnTo>
                <a:lnTo>
                  <a:pt x="2304" y="2241"/>
                </a:lnTo>
                <a:lnTo>
                  <a:pt x="2284" y="2224"/>
                </a:lnTo>
                <a:lnTo>
                  <a:pt x="2263" y="2202"/>
                </a:lnTo>
                <a:lnTo>
                  <a:pt x="2244" y="2180"/>
                </a:lnTo>
                <a:lnTo>
                  <a:pt x="2230" y="2155"/>
                </a:lnTo>
                <a:lnTo>
                  <a:pt x="2220" y="2128"/>
                </a:lnTo>
                <a:lnTo>
                  <a:pt x="2216" y="2099"/>
                </a:lnTo>
                <a:lnTo>
                  <a:pt x="2216" y="2071"/>
                </a:lnTo>
                <a:lnTo>
                  <a:pt x="2221" y="2044"/>
                </a:lnTo>
                <a:lnTo>
                  <a:pt x="2232" y="2017"/>
                </a:lnTo>
                <a:lnTo>
                  <a:pt x="2247" y="1992"/>
                </a:lnTo>
                <a:lnTo>
                  <a:pt x="2290" y="1929"/>
                </a:lnTo>
                <a:lnTo>
                  <a:pt x="2327" y="1864"/>
                </a:lnTo>
                <a:lnTo>
                  <a:pt x="2360" y="1796"/>
                </a:lnTo>
                <a:lnTo>
                  <a:pt x="2386" y="1727"/>
                </a:lnTo>
                <a:lnTo>
                  <a:pt x="2407" y="1655"/>
                </a:lnTo>
                <a:lnTo>
                  <a:pt x="2421" y="1582"/>
                </a:lnTo>
                <a:lnTo>
                  <a:pt x="2429" y="1507"/>
                </a:lnTo>
                <a:lnTo>
                  <a:pt x="2433" y="1432"/>
                </a:lnTo>
                <a:lnTo>
                  <a:pt x="2431" y="1359"/>
                </a:lnTo>
                <a:lnTo>
                  <a:pt x="2422" y="1289"/>
                </a:lnTo>
                <a:lnTo>
                  <a:pt x="2409" y="1219"/>
                </a:lnTo>
                <a:lnTo>
                  <a:pt x="2390" y="1151"/>
                </a:lnTo>
                <a:lnTo>
                  <a:pt x="2366" y="1085"/>
                </a:lnTo>
                <a:lnTo>
                  <a:pt x="2338" y="1020"/>
                </a:lnTo>
                <a:lnTo>
                  <a:pt x="2304" y="957"/>
                </a:lnTo>
                <a:lnTo>
                  <a:pt x="2266" y="898"/>
                </a:lnTo>
                <a:lnTo>
                  <a:pt x="2222" y="840"/>
                </a:lnTo>
                <a:lnTo>
                  <a:pt x="2205" y="815"/>
                </a:lnTo>
                <a:lnTo>
                  <a:pt x="2194" y="788"/>
                </a:lnTo>
                <a:lnTo>
                  <a:pt x="2187" y="759"/>
                </a:lnTo>
                <a:lnTo>
                  <a:pt x="2186" y="730"/>
                </a:lnTo>
                <a:lnTo>
                  <a:pt x="2191" y="701"/>
                </a:lnTo>
                <a:lnTo>
                  <a:pt x="2199" y="674"/>
                </a:lnTo>
                <a:lnTo>
                  <a:pt x="2213" y="648"/>
                </a:lnTo>
                <a:lnTo>
                  <a:pt x="2233" y="624"/>
                </a:lnTo>
                <a:lnTo>
                  <a:pt x="2255" y="602"/>
                </a:lnTo>
                <a:lnTo>
                  <a:pt x="2276" y="585"/>
                </a:lnTo>
                <a:lnTo>
                  <a:pt x="2299" y="571"/>
                </a:lnTo>
                <a:lnTo>
                  <a:pt x="2324" y="562"/>
                </a:lnTo>
                <a:lnTo>
                  <a:pt x="2350" y="557"/>
                </a:lnTo>
                <a:lnTo>
                  <a:pt x="2378" y="555"/>
                </a:lnTo>
                <a:close/>
                <a:moveTo>
                  <a:pt x="1635" y="180"/>
                </a:moveTo>
                <a:lnTo>
                  <a:pt x="1665" y="184"/>
                </a:lnTo>
                <a:lnTo>
                  <a:pt x="1694" y="195"/>
                </a:lnTo>
                <a:lnTo>
                  <a:pt x="1720" y="210"/>
                </a:lnTo>
                <a:lnTo>
                  <a:pt x="1743" y="231"/>
                </a:lnTo>
                <a:lnTo>
                  <a:pt x="1762" y="255"/>
                </a:lnTo>
                <a:lnTo>
                  <a:pt x="1776" y="282"/>
                </a:lnTo>
                <a:lnTo>
                  <a:pt x="1785" y="310"/>
                </a:lnTo>
                <a:lnTo>
                  <a:pt x="1787" y="341"/>
                </a:lnTo>
                <a:lnTo>
                  <a:pt x="1787" y="2523"/>
                </a:lnTo>
                <a:lnTo>
                  <a:pt x="1785" y="2553"/>
                </a:lnTo>
                <a:lnTo>
                  <a:pt x="1776" y="2583"/>
                </a:lnTo>
                <a:lnTo>
                  <a:pt x="1762" y="2610"/>
                </a:lnTo>
                <a:lnTo>
                  <a:pt x="1743" y="2634"/>
                </a:lnTo>
                <a:lnTo>
                  <a:pt x="1720" y="2653"/>
                </a:lnTo>
                <a:lnTo>
                  <a:pt x="1694" y="2670"/>
                </a:lnTo>
                <a:lnTo>
                  <a:pt x="1671" y="2678"/>
                </a:lnTo>
                <a:lnTo>
                  <a:pt x="1648" y="2683"/>
                </a:lnTo>
                <a:lnTo>
                  <a:pt x="1625" y="2685"/>
                </a:lnTo>
                <a:lnTo>
                  <a:pt x="1597" y="2683"/>
                </a:lnTo>
                <a:lnTo>
                  <a:pt x="1571" y="2675"/>
                </a:lnTo>
                <a:lnTo>
                  <a:pt x="1545" y="2663"/>
                </a:lnTo>
                <a:lnTo>
                  <a:pt x="1522" y="2647"/>
                </a:lnTo>
                <a:lnTo>
                  <a:pt x="635" y="1916"/>
                </a:lnTo>
                <a:lnTo>
                  <a:pt x="163" y="1916"/>
                </a:lnTo>
                <a:lnTo>
                  <a:pt x="130" y="1912"/>
                </a:lnTo>
                <a:lnTo>
                  <a:pt x="99" y="1903"/>
                </a:lnTo>
                <a:lnTo>
                  <a:pt x="72" y="1887"/>
                </a:lnTo>
                <a:lnTo>
                  <a:pt x="48" y="1868"/>
                </a:lnTo>
                <a:lnTo>
                  <a:pt x="27" y="1844"/>
                </a:lnTo>
                <a:lnTo>
                  <a:pt x="13" y="1817"/>
                </a:lnTo>
                <a:lnTo>
                  <a:pt x="3" y="1786"/>
                </a:lnTo>
                <a:lnTo>
                  <a:pt x="0" y="1754"/>
                </a:lnTo>
                <a:lnTo>
                  <a:pt x="0" y="1111"/>
                </a:lnTo>
                <a:lnTo>
                  <a:pt x="3" y="1078"/>
                </a:lnTo>
                <a:lnTo>
                  <a:pt x="13" y="1048"/>
                </a:lnTo>
                <a:lnTo>
                  <a:pt x="27" y="1019"/>
                </a:lnTo>
                <a:lnTo>
                  <a:pt x="48" y="995"/>
                </a:lnTo>
                <a:lnTo>
                  <a:pt x="72" y="976"/>
                </a:lnTo>
                <a:lnTo>
                  <a:pt x="99" y="961"/>
                </a:lnTo>
                <a:lnTo>
                  <a:pt x="130" y="952"/>
                </a:lnTo>
                <a:lnTo>
                  <a:pt x="163" y="949"/>
                </a:lnTo>
                <a:lnTo>
                  <a:pt x="635" y="949"/>
                </a:lnTo>
                <a:lnTo>
                  <a:pt x="1522" y="216"/>
                </a:lnTo>
                <a:lnTo>
                  <a:pt x="1547" y="199"/>
                </a:lnTo>
                <a:lnTo>
                  <a:pt x="1575" y="187"/>
                </a:lnTo>
                <a:lnTo>
                  <a:pt x="1605" y="181"/>
                </a:lnTo>
                <a:lnTo>
                  <a:pt x="1635" y="180"/>
                </a:lnTo>
                <a:close/>
                <a:moveTo>
                  <a:pt x="2931" y="0"/>
                </a:moveTo>
                <a:lnTo>
                  <a:pt x="2957" y="4"/>
                </a:lnTo>
                <a:lnTo>
                  <a:pt x="2983" y="11"/>
                </a:lnTo>
                <a:lnTo>
                  <a:pt x="3007" y="22"/>
                </a:lnTo>
                <a:lnTo>
                  <a:pt x="3028" y="37"/>
                </a:lnTo>
                <a:lnTo>
                  <a:pt x="3048" y="55"/>
                </a:lnTo>
                <a:lnTo>
                  <a:pt x="3118" y="138"/>
                </a:lnTo>
                <a:lnTo>
                  <a:pt x="3183" y="224"/>
                </a:lnTo>
                <a:lnTo>
                  <a:pt x="3244" y="313"/>
                </a:lnTo>
                <a:lnTo>
                  <a:pt x="3300" y="406"/>
                </a:lnTo>
                <a:lnTo>
                  <a:pt x="3350" y="499"/>
                </a:lnTo>
                <a:lnTo>
                  <a:pt x="3396" y="597"/>
                </a:lnTo>
                <a:lnTo>
                  <a:pt x="3437" y="696"/>
                </a:lnTo>
                <a:lnTo>
                  <a:pt x="3472" y="797"/>
                </a:lnTo>
                <a:lnTo>
                  <a:pt x="3503" y="899"/>
                </a:lnTo>
                <a:lnTo>
                  <a:pt x="3528" y="1003"/>
                </a:lnTo>
                <a:lnTo>
                  <a:pt x="3548" y="1108"/>
                </a:lnTo>
                <a:lnTo>
                  <a:pt x="3562" y="1216"/>
                </a:lnTo>
                <a:lnTo>
                  <a:pt x="3569" y="1324"/>
                </a:lnTo>
                <a:lnTo>
                  <a:pt x="3573" y="1432"/>
                </a:lnTo>
                <a:lnTo>
                  <a:pt x="3569" y="1545"/>
                </a:lnTo>
                <a:lnTo>
                  <a:pt x="3561" y="1656"/>
                </a:lnTo>
                <a:lnTo>
                  <a:pt x="3545" y="1768"/>
                </a:lnTo>
                <a:lnTo>
                  <a:pt x="3524" y="1877"/>
                </a:lnTo>
                <a:lnTo>
                  <a:pt x="3497" y="1985"/>
                </a:lnTo>
                <a:lnTo>
                  <a:pt x="3465" y="2092"/>
                </a:lnTo>
                <a:lnTo>
                  <a:pt x="3427" y="2196"/>
                </a:lnTo>
                <a:lnTo>
                  <a:pt x="3382" y="2299"/>
                </a:lnTo>
                <a:lnTo>
                  <a:pt x="3333" y="2399"/>
                </a:lnTo>
                <a:lnTo>
                  <a:pt x="3278" y="2496"/>
                </a:lnTo>
                <a:lnTo>
                  <a:pt x="3218" y="2590"/>
                </a:lnTo>
                <a:lnTo>
                  <a:pt x="3153" y="2682"/>
                </a:lnTo>
                <a:lnTo>
                  <a:pt x="3082" y="2770"/>
                </a:lnTo>
                <a:lnTo>
                  <a:pt x="3062" y="2789"/>
                </a:lnTo>
                <a:lnTo>
                  <a:pt x="3040" y="2804"/>
                </a:lnTo>
                <a:lnTo>
                  <a:pt x="3017" y="2816"/>
                </a:lnTo>
                <a:lnTo>
                  <a:pt x="2991" y="2824"/>
                </a:lnTo>
                <a:lnTo>
                  <a:pt x="2965" y="2827"/>
                </a:lnTo>
                <a:lnTo>
                  <a:pt x="2957" y="2827"/>
                </a:lnTo>
                <a:lnTo>
                  <a:pt x="2932" y="2825"/>
                </a:lnTo>
                <a:lnTo>
                  <a:pt x="2907" y="2820"/>
                </a:lnTo>
                <a:lnTo>
                  <a:pt x="2884" y="2810"/>
                </a:lnTo>
                <a:lnTo>
                  <a:pt x="2863" y="2797"/>
                </a:lnTo>
                <a:lnTo>
                  <a:pt x="2843" y="2780"/>
                </a:lnTo>
                <a:lnTo>
                  <a:pt x="2822" y="2759"/>
                </a:lnTo>
                <a:lnTo>
                  <a:pt x="2801" y="2735"/>
                </a:lnTo>
                <a:lnTo>
                  <a:pt x="2787" y="2709"/>
                </a:lnTo>
                <a:lnTo>
                  <a:pt x="2779" y="2681"/>
                </a:lnTo>
                <a:lnTo>
                  <a:pt x="2774" y="2651"/>
                </a:lnTo>
                <a:lnTo>
                  <a:pt x="2775" y="2622"/>
                </a:lnTo>
                <a:lnTo>
                  <a:pt x="2783" y="2594"/>
                </a:lnTo>
                <a:lnTo>
                  <a:pt x="2795" y="2565"/>
                </a:lnTo>
                <a:lnTo>
                  <a:pt x="2812" y="2540"/>
                </a:lnTo>
                <a:lnTo>
                  <a:pt x="2876" y="2461"/>
                </a:lnTo>
                <a:lnTo>
                  <a:pt x="2933" y="2378"/>
                </a:lnTo>
                <a:lnTo>
                  <a:pt x="2986" y="2294"/>
                </a:lnTo>
                <a:lnTo>
                  <a:pt x="3034" y="2206"/>
                </a:lnTo>
                <a:lnTo>
                  <a:pt x="3076" y="2114"/>
                </a:lnTo>
                <a:lnTo>
                  <a:pt x="3113" y="2022"/>
                </a:lnTo>
                <a:lnTo>
                  <a:pt x="3145" y="1927"/>
                </a:lnTo>
                <a:lnTo>
                  <a:pt x="3171" y="1831"/>
                </a:lnTo>
                <a:lnTo>
                  <a:pt x="3191" y="1732"/>
                </a:lnTo>
                <a:lnTo>
                  <a:pt x="3206" y="1633"/>
                </a:lnTo>
                <a:lnTo>
                  <a:pt x="3215" y="1533"/>
                </a:lnTo>
                <a:lnTo>
                  <a:pt x="3218" y="1432"/>
                </a:lnTo>
                <a:lnTo>
                  <a:pt x="3215" y="1336"/>
                </a:lnTo>
                <a:lnTo>
                  <a:pt x="3207" y="1239"/>
                </a:lnTo>
                <a:lnTo>
                  <a:pt x="3194" y="1144"/>
                </a:lnTo>
                <a:lnTo>
                  <a:pt x="3175" y="1050"/>
                </a:lnTo>
                <a:lnTo>
                  <a:pt x="3152" y="957"/>
                </a:lnTo>
                <a:lnTo>
                  <a:pt x="3122" y="866"/>
                </a:lnTo>
                <a:lnTo>
                  <a:pt x="3088" y="777"/>
                </a:lnTo>
                <a:lnTo>
                  <a:pt x="3049" y="690"/>
                </a:lnTo>
                <a:lnTo>
                  <a:pt x="3005" y="604"/>
                </a:lnTo>
                <a:lnTo>
                  <a:pt x="2957" y="522"/>
                </a:lnTo>
                <a:lnTo>
                  <a:pt x="2904" y="442"/>
                </a:lnTo>
                <a:lnTo>
                  <a:pt x="2846" y="365"/>
                </a:lnTo>
                <a:lnTo>
                  <a:pt x="2784" y="290"/>
                </a:lnTo>
                <a:lnTo>
                  <a:pt x="2767" y="269"/>
                </a:lnTo>
                <a:lnTo>
                  <a:pt x="2755" y="244"/>
                </a:lnTo>
                <a:lnTo>
                  <a:pt x="2747" y="219"/>
                </a:lnTo>
                <a:lnTo>
                  <a:pt x="2743" y="191"/>
                </a:lnTo>
                <a:lnTo>
                  <a:pt x="2744" y="165"/>
                </a:lnTo>
                <a:lnTo>
                  <a:pt x="2749" y="139"/>
                </a:lnTo>
                <a:lnTo>
                  <a:pt x="2758" y="114"/>
                </a:lnTo>
                <a:lnTo>
                  <a:pt x="2772" y="90"/>
                </a:lnTo>
                <a:lnTo>
                  <a:pt x="2791" y="70"/>
                </a:lnTo>
                <a:lnTo>
                  <a:pt x="2811" y="48"/>
                </a:lnTo>
                <a:lnTo>
                  <a:pt x="2831" y="31"/>
                </a:lnTo>
                <a:lnTo>
                  <a:pt x="2854" y="18"/>
                </a:lnTo>
                <a:lnTo>
                  <a:pt x="2878" y="8"/>
                </a:lnTo>
                <a:lnTo>
                  <a:pt x="2904" y="2"/>
                </a:lnTo>
                <a:lnTo>
                  <a:pt x="2931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7060453" y="4165752"/>
            <a:ext cx="726366" cy="7263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4" name="Group 1271"/>
          <p:cNvGrpSpPr>
            <a:grpSpLocks noChangeAspect="1"/>
          </p:cNvGrpSpPr>
          <p:nvPr/>
        </p:nvGrpSpPr>
        <p:grpSpPr bwMode="auto">
          <a:xfrm>
            <a:off x="7296286" y="4391409"/>
            <a:ext cx="238593" cy="238353"/>
            <a:chOff x="5516" y="3626"/>
            <a:chExt cx="1981" cy="1979"/>
          </a:xfrm>
          <a:solidFill>
            <a:schemeClr val="bg1"/>
          </a:solidFill>
        </p:grpSpPr>
        <p:sp>
          <p:nvSpPr>
            <p:cNvPr id="125" name="Freeform 1273"/>
            <p:cNvSpPr>
              <a:spLocks/>
            </p:cNvSpPr>
            <p:nvPr/>
          </p:nvSpPr>
          <p:spPr bwMode="auto">
            <a:xfrm>
              <a:off x="5524" y="4270"/>
              <a:ext cx="491" cy="498"/>
            </a:xfrm>
            <a:custGeom>
              <a:avLst/>
              <a:gdLst>
                <a:gd name="T0" fmla="*/ 980 w 980"/>
                <a:gd name="T1" fmla="*/ 0 h 996"/>
                <a:gd name="T2" fmla="*/ 952 w 980"/>
                <a:gd name="T3" fmla="*/ 46 h 996"/>
                <a:gd name="T4" fmla="*/ 921 w 980"/>
                <a:gd name="T5" fmla="*/ 94 h 996"/>
                <a:gd name="T6" fmla="*/ 890 w 980"/>
                <a:gd name="T7" fmla="*/ 145 h 996"/>
                <a:gd name="T8" fmla="*/ 856 w 980"/>
                <a:gd name="T9" fmla="*/ 198 h 996"/>
                <a:gd name="T10" fmla="*/ 819 w 980"/>
                <a:gd name="T11" fmla="*/ 255 h 996"/>
                <a:gd name="T12" fmla="*/ 781 w 980"/>
                <a:gd name="T13" fmla="*/ 314 h 996"/>
                <a:gd name="T14" fmla="*/ 740 w 980"/>
                <a:gd name="T15" fmla="*/ 376 h 996"/>
                <a:gd name="T16" fmla="*/ 696 w 980"/>
                <a:gd name="T17" fmla="*/ 444 h 996"/>
                <a:gd name="T18" fmla="*/ 649 w 980"/>
                <a:gd name="T19" fmla="*/ 514 h 996"/>
                <a:gd name="T20" fmla="*/ 599 w 980"/>
                <a:gd name="T21" fmla="*/ 588 h 996"/>
                <a:gd name="T22" fmla="*/ 546 w 980"/>
                <a:gd name="T23" fmla="*/ 665 h 996"/>
                <a:gd name="T24" fmla="*/ 491 w 980"/>
                <a:gd name="T25" fmla="*/ 748 h 996"/>
                <a:gd name="T26" fmla="*/ 431 w 980"/>
                <a:gd name="T27" fmla="*/ 834 h 996"/>
                <a:gd name="T28" fmla="*/ 369 w 980"/>
                <a:gd name="T29" fmla="*/ 926 h 996"/>
                <a:gd name="T30" fmla="*/ 347 w 980"/>
                <a:gd name="T31" fmla="*/ 960 h 996"/>
                <a:gd name="T32" fmla="*/ 331 w 980"/>
                <a:gd name="T33" fmla="*/ 996 h 996"/>
                <a:gd name="T34" fmla="*/ 0 w 980"/>
                <a:gd name="T35" fmla="*/ 666 h 996"/>
                <a:gd name="T36" fmla="*/ 2 w 980"/>
                <a:gd name="T37" fmla="*/ 664 h 996"/>
                <a:gd name="T38" fmla="*/ 8 w 980"/>
                <a:gd name="T39" fmla="*/ 657 h 996"/>
                <a:gd name="T40" fmla="*/ 18 w 980"/>
                <a:gd name="T41" fmla="*/ 645 h 996"/>
                <a:gd name="T42" fmla="*/ 30 w 980"/>
                <a:gd name="T43" fmla="*/ 629 h 996"/>
                <a:gd name="T44" fmla="*/ 47 w 980"/>
                <a:gd name="T45" fmla="*/ 609 h 996"/>
                <a:gd name="T46" fmla="*/ 66 w 980"/>
                <a:gd name="T47" fmla="*/ 588 h 996"/>
                <a:gd name="T48" fmla="*/ 89 w 980"/>
                <a:gd name="T49" fmla="*/ 561 h 996"/>
                <a:gd name="T50" fmla="*/ 115 w 980"/>
                <a:gd name="T51" fmla="*/ 533 h 996"/>
                <a:gd name="T52" fmla="*/ 144 w 980"/>
                <a:gd name="T53" fmla="*/ 503 h 996"/>
                <a:gd name="T54" fmla="*/ 174 w 980"/>
                <a:gd name="T55" fmla="*/ 471 h 996"/>
                <a:gd name="T56" fmla="*/ 208 w 980"/>
                <a:gd name="T57" fmla="*/ 438 h 996"/>
                <a:gd name="T58" fmla="*/ 244 w 980"/>
                <a:gd name="T59" fmla="*/ 403 h 996"/>
                <a:gd name="T60" fmla="*/ 283 w 980"/>
                <a:gd name="T61" fmla="*/ 368 h 996"/>
                <a:gd name="T62" fmla="*/ 324 w 980"/>
                <a:gd name="T63" fmla="*/ 332 h 996"/>
                <a:gd name="T64" fmla="*/ 366 w 980"/>
                <a:gd name="T65" fmla="*/ 296 h 996"/>
                <a:gd name="T66" fmla="*/ 410 w 980"/>
                <a:gd name="T67" fmla="*/ 261 h 996"/>
                <a:gd name="T68" fmla="*/ 457 w 980"/>
                <a:gd name="T69" fmla="*/ 226 h 996"/>
                <a:gd name="T70" fmla="*/ 504 w 980"/>
                <a:gd name="T71" fmla="*/ 192 h 996"/>
                <a:gd name="T72" fmla="*/ 554 w 980"/>
                <a:gd name="T73" fmla="*/ 160 h 996"/>
                <a:gd name="T74" fmla="*/ 603 w 980"/>
                <a:gd name="T75" fmla="*/ 130 h 996"/>
                <a:gd name="T76" fmla="*/ 655 w 980"/>
                <a:gd name="T77" fmla="*/ 102 h 996"/>
                <a:gd name="T78" fmla="*/ 707 w 980"/>
                <a:gd name="T79" fmla="*/ 76 h 996"/>
                <a:gd name="T80" fmla="*/ 761 w 980"/>
                <a:gd name="T81" fmla="*/ 54 h 996"/>
                <a:gd name="T82" fmla="*/ 815 w 980"/>
                <a:gd name="T83" fmla="*/ 35 h 996"/>
                <a:gd name="T84" fmla="*/ 870 w 980"/>
                <a:gd name="T85" fmla="*/ 19 h 996"/>
                <a:gd name="T86" fmla="*/ 925 w 980"/>
                <a:gd name="T87" fmla="*/ 7 h 996"/>
                <a:gd name="T88" fmla="*/ 980 w 980"/>
                <a:gd name="T89" fmla="*/ 0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80" h="996">
                  <a:moveTo>
                    <a:pt x="980" y="0"/>
                  </a:moveTo>
                  <a:lnTo>
                    <a:pt x="952" y="46"/>
                  </a:lnTo>
                  <a:lnTo>
                    <a:pt x="921" y="94"/>
                  </a:lnTo>
                  <a:lnTo>
                    <a:pt x="890" y="145"/>
                  </a:lnTo>
                  <a:lnTo>
                    <a:pt x="856" y="198"/>
                  </a:lnTo>
                  <a:lnTo>
                    <a:pt x="819" y="255"/>
                  </a:lnTo>
                  <a:lnTo>
                    <a:pt x="781" y="314"/>
                  </a:lnTo>
                  <a:lnTo>
                    <a:pt x="740" y="376"/>
                  </a:lnTo>
                  <a:lnTo>
                    <a:pt x="696" y="444"/>
                  </a:lnTo>
                  <a:lnTo>
                    <a:pt x="649" y="514"/>
                  </a:lnTo>
                  <a:lnTo>
                    <a:pt x="599" y="588"/>
                  </a:lnTo>
                  <a:lnTo>
                    <a:pt x="546" y="665"/>
                  </a:lnTo>
                  <a:lnTo>
                    <a:pt x="491" y="748"/>
                  </a:lnTo>
                  <a:lnTo>
                    <a:pt x="431" y="834"/>
                  </a:lnTo>
                  <a:lnTo>
                    <a:pt x="369" y="926"/>
                  </a:lnTo>
                  <a:lnTo>
                    <a:pt x="347" y="960"/>
                  </a:lnTo>
                  <a:lnTo>
                    <a:pt x="331" y="996"/>
                  </a:lnTo>
                  <a:lnTo>
                    <a:pt x="0" y="666"/>
                  </a:lnTo>
                  <a:lnTo>
                    <a:pt x="2" y="664"/>
                  </a:lnTo>
                  <a:lnTo>
                    <a:pt x="8" y="657"/>
                  </a:lnTo>
                  <a:lnTo>
                    <a:pt x="18" y="645"/>
                  </a:lnTo>
                  <a:lnTo>
                    <a:pt x="30" y="629"/>
                  </a:lnTo>
                  <a:lnTo>
                    <a:pt x="47" y="609"/>
                  </a:lnTo>
                  <a:lnTo>
                    <a:pt x="66" y="588"/>
                  </a:lnTo>
                  <a:lnTo>
                    <a:pt x="89" y="561"/>
                  </a:lnTo>
                  <a:lnTo>
                    <a:pt x="115" y="533"/>
                  </a:lnTo>
                  <a:lnTo>
                    <a:pt x="144" y="503"/>
                  </a:lnTo>
                  <a:lnTo>
                    <a:pt x="174" y="471"/>
                  </a:lnTo>
                  <a:lnTo>
                    <a:pt x="208" y="438"/>
                  </a:lnTo>
                  <a:lnTo>
                    <a:pt x="244" y="403"/>
                  </a:lnTo>
                  <a:lnTo>
                    <a:pt x="283" y="368"/>
                  </a:lnTo>
                  <a:lnTo>
                    <a:pt x="324" y="332"/>
                  </a:lnTo>
                  <a:lnTo>
                    <a:pt x="366" y="296"/>
                  </a:lnTo>
                  <a:lnTo>
                    <a:pt x="410" y="261"/>
                  </a:lnTo>
                  <a:lnTo>
                    <a:pt x="457" y="226"/>
                  </a:lnTo>
                  <a:lnTo>
                    <a:pt x="504" y="192"/>
                  </a:lnTo>
                  <a:lnTo>
                    <a:pt x="554" y="160"/>
                  </a:lnTo>
                  <a:lnTo>
                    <a:pt x="603" y="130"/>
                  </a:lnTo>
                  <a:lnTo>
                    <a:pt x="655" y="102"/>
                  </a:lnTo>
                  <a:lnTo>
                    <a:pt x="707" y="76"/>
                  </a:lnTo>
                  <a:lnTo>
                    <a:pt x="761" y="54"/>
                  </a:lnTo>
                  <a:lnTo>
                    <a:pt x="815" y="35"/>
                  </a:lnTo>
                  <a:lnTo>
                    <a:pt x="870" y="19"/>
                  </a:lnTo>
                  <a:lnTo>
                    <a:pt x="925" y="7"/>
                  </a:lnTo>
                  <a:lnTo>
                    <a:pt x="9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274"/>
            <p:cNvSpPr>
              <a:spLocks/>
            </p:cNvSpPr>
            <p:nvPr/>
          </p:nvSpPr>
          <p:spPr bwMode="auto">
            <a:xfrm>
              <a:off x="6354" y="5106"/>
              <a:ext cx="498" cy="489"/>
            </a:xfrm>
            <a:custGeom>
              <a:avLst/>
              <a:gdLst>
                <a:gd name="T0" fmla="*/ 998 w 998"/>
                <a:gd name="T1" fmla="*/ 0 h 979"/>
                <a:gd name="T2" fmla="*/ 990 w 998"/>
                <a:gd name="T3" fmla="*/ 55 h 979"/>
                <a:gd name="T4" fmla="*/ 978 w 998"/>
                <a:gd name="T5" fmla="*/ 111 h 979"/>
                <a:gd name="T6" fmla="*/ 963 w 998"/>
                <a:gd name="T7" fmla="*/ 165 h 979"/>
                <a:gd name="T8" fmla="*/ 943 w 998"/>
                <a:gd name="T9" fmla="*/ 220 h 979"/>
                <a:gd name="T10" fmla="*/ 920 w 998"/>
                <a:gd name="T11" fmla="*/ 273 h 979"/>
                <a:gd name="T12" fmla="*/ 895 w 998"/>
                <a:gd name="T13" fmla="*/ 326 h 979"/>
                <a:gd name="T14" fmla="*/ 867 w 998"/>
                <a:gd name="T15" fmla="*/ 377 h 979"/>
                <a:gd name="T16" fmla="*/ 837 w 998"/>
                <a:gd name="T17" fmla="*/ 427 h 979"/>
                <a:gd name="T18" fmla="*/ 804 w 998"/>
                <a:gd name="T19" fmla="*/ 477 h 979"/>
                <a:gd name="T20" fmla="*/ 770 w 998"/>
                <a:gd name="T21" fmla="*/ 524 h 979"/>
                <a:gd name="T22" fmla="*/ 736 w 998"/>
                <a:gd name="T23" fmla="*/ 570 h 979"/>
                <a:gd name="T24" fmla="*/ 700 w 998"/>
                <a:gd name="T25" fmla="*/ 614 h 979"/>
                <a:gd name="T26" fmla="*/ 665 w 998"/>
                <a:gd name="T27" fmla="*/ 657 h 979"/>
                <a:gd name="T28" fmla="*/ 629 w 998"/>
                <a:gd name="T29" fmla="*/ 698 h 979"/>
                <a:gd name="T30" fmla="*/ 594 w 998"/>
                <a:gd name="T31" fmla="*/ 736 h 979"/>
                <a:gd name="T32" fmla="*/ 559 w 998"/>
                <a:gd name="T33" fmla="*/ 771 h 979"/>
                <a:gd name="T34" fmla="*/ 525 w 998"/>
                <a:gd name="T35" fmla="*/ 805 h 979"/>
                <a:gd name="T36" fmla="*/ 494 w 998"/>
                <a:gd name="T37" fmla="*/ 837 h 979"/>
                <a:gd name="T38" fmla="*/ 463 w 998"/>
                <a:gd name="T39" fmla="*/ 866 h 979"/>
                <a:gd name="T40" fmla="*/ 434 w 998"/>
                <a:gd name="T41" fmla="*/ 891 h 979"/>
                <a:gd name="T42" fmla="*/ 409 w 998"/>
                <a:gd name="T43" fmla="*/ 914 h 979"/>
                <a:gd name="T44" fmla="*/ 386 w 998"/>
                <a:gd name="T45" fmla="*/ 933 h 979"/>
                <a:gd name="T46" fmla="*/ 367 w 998"/>
                <a:gd name="T47" fmla="*/ 949 h 979"/>
                <a:gd name="T48" fmla="*/ 351 w 998"/>
                <a:gd name="T49" fmla="*/ 962 h 979"/>
                <a:gd name="T50" fmla="*/ 340 w 998"/>
                <a:gd name="T51" fmla="*/ 972 h 979"/>
                <a:gd name="T52" fmla="*/ 333 w 998"/>
                <a:gd name="T53" fmla="*/ 978 h 979"/>
                <a:gd name="T54" fmla="*/ 330 w 998"/>
                <a:gd name="T55" fmla="*/ 979 h 979"/>
                <a:gd name="T56" fmla="*/ 0 w 998"/>
                <a:gd name="T57" fmla="*/ 649 h 979"/>
                <a:gd name="T58" fmla="*/ 35 w 998"/>
                <a:gd name="T59" fmla="*/ 633 h 979"/>
                <a:gd name="T60" fmla="*/ 70 w 998"/>
                <a:gd name="T61" fmla="*/ 612 h 979"/>
                <a:gd name="T62" fmla="*/ 161 w 998"/>
                <a:gd name="T63" fmla="*/ 549 h 979"/>
                <a:gd name="T64" fmla="*/ 248 w 998"/>
                <a:gd name="T65" fmla="*/ 490 h 979"/>
                <a:gd name="T66" fmla="*/ 330 w 998"/>
                <a:gd name="T67" fmla="*/ 433 h 979"/>
                <a:gd name="T68" fmla="*/ 409 w 998"/>
                <a:gd name="T69" fmla="*/ 381 h 979"/>
                <a:gd name="T70" fmla="*/ 483 w 998"/>
                <a:gd name="T71" fmla="*/ 332 h 979"/>
                <a:gd name="T72" fmla="*/ 553 w 998"/>
                <a:gd name="T73" fmla="*/ 285 h 979"/>
                <a:gd name="T74" fmla="*/ 619 w 998"/>
                <a:gd name="T75" fmla="*/ 241 h 979"/>
                <a:gd name="T76" fmla="*/ 682 w 998"/>
                <a:gd name="T77" fmla="*/ 200 h 979"/>
                <a:gd name="T78" fmla="*/ 743 w 998"/>
                <a:gd name="T79" fmla="*/ 162 h 979"/>
                <a:gd name="T80" fmla="*/ 799 w 998"/>
                <a:gd name="T81" fmla="*/ 125 h 979"/>
                <a:gd name="T82" fmla="*/ 853 w 998"/>
                <a:gd name="T83" fmla="*/ 92 h 979"/>
                <a:gd name="T84" fmla="*/ 903 w 998"/>
                <a:gd name="T85" fmla="*/ 59 h 979"/>
                <a:gd name="T86" fmla="*/ 952 w 998"/>
                <a:gd name="T87" fmla="*/ 29 h 979"/>
                <a:gd name="T88" fmla="*/ 998 w 998"/>
                <a:gd name="T89" fmla="*/ 0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98" h="979">
                  <a:moveTo>
                    <a:pt x="998" y="0"/>
                  </a:moveTo>
                  <a:lnTo>
                    <a:pt x="990" y="55"/>
                  </a:lnTo>
                  <a:lnTo>
                    <a:pt x="978" y="111"/>
                  </a:lnTo>
                  <a:lnTo>
                    <a:pt x="963" y="165"/>
                  </a:lnTo>
                  <a:lnTo>
                    <a:pt x="943" y="220"/>
                  </a:lnTo>
                  <a:lnTo>
                    <a:pt x="920" y="273"/>
                  </a:lnTo>
                  <a:lnTo>
                    <a:pt x="895" y="326"/>
                  </a:lnTo>
                  <a:lnTo>
                    <a:pt x="867" y="377"/>
                  </a:lnTo>
                  <a:lnTo>
                    <a:pt x="837" y="427"/>
                  </a:lnTo>
                  <a:lnTo>
                    <a:pt x="804" y="477"/>
                  </a:lnTo>
                  <a:lnTo>
                    <a:pt x="770" y="524"/>
                  </a:lnTo>
                  <a:lnTo>
                    <a:pt x="736" y="570"/>
                  </a:lnTo>
                  <a:lnTo>
                    <a:pt x="700" y="614"/>
                  </a:lnTo>
                  <a:lnTo>
                    <a:pt x="665" y="657"/>
                  </a:lnTo>
                  <a:lnTo>
                    <a:pt x="629" y="698"/>
                  </a:lnTo>
                  <a:lnTo>
                    <a:pt x="594" y="736"/>
                  </a:lnTo>
                  <a:lnTo>
                    <a:pt x="559" y="771"/>
                  </a:lnTo>
                  <a:lnTo>
                    <a:pt x="525" y="805"/>
                  </a:lnTo>
                  <a:lnTo>
                    <a:pt x="494" y="837"/>
                  </a:lnTo>
                  <a:lnTo>
                    <a:pt x="463" y="866"/>
                  </a:lnTo>
                  <a:lnTo>
                    <a:pt x="434" y="891"/>
                  </a:lnTo>
                  <a:lnTo>
                    <a:pt x="409" y="914"/>
                  </a:lnTo>
                  <a:lnTo>
                    <a:pt x="386" y="933"/>
                  </a:lnTo>
                  <a:lnTo>
                    <a:pt x="367" y="949"/>
                  </a:lnTo>
                  <a:lnTo>
                    <a:pt x="351" y="962"/>
                  </a:lnTo>
                  <a:lnTo>
                    <a:pt x="340" y="972"/>
                  </a:lnTo>
                  <a:lnTo>
                    <a:pt x="333" y="978"/>
                  </a:lnTo>
                  <a:lnTo>
                    <a:pt x="330" y="979"/>
                  </a:lnTo>
                  <a:lnTo>
                    <a:pt x="0" y="649"/>
                  </a:lnTo>
                  <a:lnTo>
                    <a:pt x="35" y="633"/>
                  </a:lnTo>
                  <a:lnTo>
                    <a:pt x="70" y="612"/>
                  </a:lnTo>
                  <a:lnTo>
                    <a:pt x="161" y="549"/>
                  </a:lnTo>
                  <a:lnTo>
                    <a:pt x="248" y="490"/>
                  </a:lnTo>
                  <a:lnTo>
                    <a:pt x="330" y="433"/>
                  </a:lnTo>
                  <a:lnTo>
                    <a:pt x="409" y="381"/>
                  </a:lnTo>
                  <a:lnTo>
                    <a:pt x="483" y="332"/>
                  </a:lnTo>
                  <a:lnTo>
                    <a:pt x="553" y="285"/>
                  </a:lnTo>
                  <a:lnTo>
                    <a:pt x="619" y="241"/>
                  </a:lnTo>
                  <a:lnTo>
                    <a:pt x="682" y="200"/>
                  </a:lnTo>
                  <a:lnTo>
                    <a:pt x="743" y="162"/>
                  </a:lnTo>
                  <a:lnTo>
                    <a:pt x="799" y="125"/>
                  </a:lnTo>
                  <a:lnTo>
                    <a:pt x="853" y="92"/>
                  </a:lnTo>
                  <a:lnTo>
                    <a:pt x="903" y="59"/>
                  </a:lnTo>
                  <a:lnTo>
                    <a:pt x="952" y="29"/>
                  </a:lnTo>
                  <a:lnTo>
                    <a:pt x="9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275"/>
            <p:cNvSpPr>
              <a:spLocks/>
            </p:cNvSpPr>
            <p:nvPr/>
          </p:nvSpPr>
          <p:spPr bwMode="auto">
            <a:xfrm>
              <a:off x="5516" y="4987"/>
              <a:ext cx="618" cy="618"/>
            </a:xfrm>
            <a:custGeom>
              <a:avLst/>
              <a:gdLst>
                <a:gd name="T0" fmla="*/ 496 w 1237"/>
                <a:gd name="T1" fmla="*/ 0 h 1235"/>
                <a:gd name="T2" fmla="*/ 532 w 1237"/>
                <a:gd name="T3" fmla="*/ 36 h 1235"/>
                <a:gd name="T4" fmla="*/ 502 w 1237"/>
                <a:gd name="T5" fmla="*/ 104 h 1235"/>
                <a:gd name="T6" fmla="*/ 474 w 1237"/>
                <a:gd name="T7" fmla="*/ 173 h 1235"/>
                <a:gd name="T8" fmla="*/ 447 w 1237"/>
                <a:gd name="T9" fmla="*/ 248 h 1235"/>
                <a:gd name="T10" fmla="*/ 423 w 1237"/>
                <a:gd name="T11" fmla="*/ 324 h 1235"/>
                <a:gd name="T12" fmla="*/ 403 w 1237"/>
                <a:gd name="T13" fmla="*/ 401 h 1235"/>
                <a:gd name="T14" fmla="*/ 375 w 1237"/>
                <a:gd name="T15" fmla="*/ 522 h 1235"/>
                <a:gd name="T16" fmla="*/ 353 w 1237"/>
                <a:gd name="T17" fmla="*/ 644 h 1235"/>
                <a:gd name="T18" fmla="*/ 335 w 1237"/>
                <a:gd name="T19" fmla="*/ 767 h 1235"/>
                <a:gd name="T20" fmla="*/ 323 w 1237"/>
                <a:gd name="T21" fmla="*/ 890 h 1235"/>
                <a:gd name="T22" fmla="*/ 320 w 1237"/>
                <a:gd name="T23" fmla="*/ 915 h 1235"/>
                <a:gd name="T24" fmla="*/ 423 w 1237"/>
                <a:gd name="T25" fmla="*/ 906 h 1235"/>
                <a:gd name="T26" fmla="*/ 526 w 1237"/>
                <a:gd name="T27" fmla="*/ 893 h 1235"/>
                <a:gd name="T28" fmla="*/ 647 w 1237"/>
                <a:gd name="T29" fmla="*/ 874 h 1235"/>
                <a:gd name="T30" fmla="*/ 766 w 1237"/>
                <a:gd name="T31" fmla="*/ 849 h 1235"/>
                <a:gd name="T32" fmla="*/ 885 w 1237"/>
                <a:gd name="T33" fmla="*/ 820 h 1235"/>
                <a:gd name="T34" fmla="*/ 1002 w 1237"/>
                <a:gd name="T35" fmla="*/ 784 h 1235"/>
                <a:gd name="T36" fmla="*/ 1060 w 1237"/>
                <a:gd name="T37" fmla="*/ 763 h 1235"/>
                <a:gd name="T38" fmla="*/ 1117 w 1237"/>
                <a:gd name="T39" fmla="*/ 740 h 1235"/>
                <a:gd name="T40" fmla="*/ 1173 w 1237"/>
                <a:gd name="T41" fmla="*/ 717 h 1235"/>
                <a:gd name="T42" fmla="*/ 1200 w 1237"/>
                <a:gd name="T43" fmla="*/ 704 h 1235"/>
                <a:gd name="T44" fmla="*/ 1237 w 1237"/>
                <a:gd name="T45" fmla="*/ 740 h 1235"/>
                <a:gd name="T46" fmla="*/ 1194 w 1237"/>
                <a:gd name="T47" fmla="*/ 797 h 1235"/>
                <a:gd name="T48" fmla="*/ 1147 w 1237"/>
                <a:gd name="T49" fmla="*/ 851 h 1235"/>
                <a:gd name="T50" fmla="*/ 1095 w 1237"/>
                <a:gd name="T51" fmla="*/ 901 h 1235"/>
                <a:gd name="T52" fmla="*/ 1041 w 1237"/>
                <a:gd name="T53" fmla="*/ 947 h 1235"/>
                <a:gd name="T54" fmla="*/ 983 w 1237"/>
                <a:gd name="T55" fmla="*/ 989 h 1235"/>
                <a:gd name="T56" fmla="*/ 922 w 1237"/>
                <a:gd name="T57" fmla="*/ 1027 h 1235"/>
                <a:gd name="T58" fmla="*/ 858 w 1237"/>
                <a:gd name="T59" fmla="*/ 1062 h 1235"/>
                <a:gd name="T60" fmla="*/ 794 w 1237"/>
                <a:gd name="T61" fmla="*/ 1094 h 1235"/>
                <a:gd name="T62" fmla="*/ 728 w 1237"/>
                <a:gd name="T63" fmla="*/ 1123 h 1235"/>
                <a:gd name="T64" fmla="*/ 661 w 1237"/>
                <a:gd name="T65" fmla="*/ 1147 h 1235"/>
                <a:gd name="T66" fmla="*/ 594 w 1237"/>
                <a:gd name="T67" fmla="*/ 1169 h 1235"/>
                <a:gd name="T68" fmla="*/ 491 w 1237"/>
                <a:gd name="T69" fmla="*/ 1196 h 1235"/>
                <a:gd name="T70" fmla="*/ 386 w 1237"/>
                <a:gd name="T71" fmla="*/ 1217 h 1235"/>
                <a:gd name="T72" fmla="*/ 280 w 1237"/>
                <a:gd name="T73" fmla="*/ 1229 h 1235"/>
                <a:gd name="T74" fmla="*/ 174 w 1237"/>
                <a:gd name="T75" fmla="*/ 1235 h 1235"/>
                <a:gd name="T76" fmla="*/ 151 w 1237"/>
                <a:gd name="T77" fmla="*/ 1235 h 1235"/>
                <a:gd name="T78" fmla="*/ 128 w 1237"/>
                <a:gd name="T79" fmla="*/ 1233 h 1235"/>
                <a:gd name="T80" fmla="*/ 106 w 1237"/>
                <a:gd name="T81" fmla="*/ 1228 h 1235"/>
                <a:gd name="T82" fmla="*/ 80 w 1237"/>
                <a:gd name="T83" fmla="*/ 1217 h 1235"/>
                <a:gd name="T84" fmla="*/ 57 w 1237"/>
                <a:gd name="T85" fmla="*/ 1201 h 1235"/>
                <a:gd name="T86" fmla="*/ 36 w 1237"/>
                <a:gd name="T87" fmla="*/ 1182 h 1235"/>
                <a:gd name="T88" fmla="*/ 21 w 1237"/>
                <a:gd name="T89" fmla="*/ 1159 h 1235"/>
                <a:gd name="T90" fmla="*/ 8 w 1237"/>
                <a:gd name="T91" fmla="*/ 1134 h 1235"/>
                <a:gd name="T92" fmla="*/ 1 w 1237"/>
                <a:gd name="T93" fmla="*/ 1106 h 1235"/>
                <a:gd name="T94" fmla="*/ 0 w 1237"/>
                <a:gd name="T95" fmla="*/ 1073 h 1235"/>
                <a:gd name="T96" fmla="*/ 0 w 1237"/>
                <a:gd name="T97" fmla="*/ 1041 h 1235"/>
                <a:gd name="T98" fmla="*/ 6 w 1237"/>
                <a:gd name="T99" fmla="*/ 947 h 1235"/>
                <a:gd name="T100" fmla="*/ 18 w 1237"/>
                <a:gd name="T101" fmla="*/ 855 h 1235"/>
                <a:gd name="T102" fmla="*/ 35 w 1237"/>
                <a:gd name="T103" fmla="*/ 762 h 1235"/>
                <a:gd name="T104" fmla="*/ 57 w 1237"/>
                <a:gd name="T105" fmla="*/ 671 h 1235"/>
                <a:gd name="T106" fmla="*/ 85 w 1237"/>
                <a:gd name="T107" fmla="*/ 582 h 1235"/>
                <a:gd name="T108" fmla="*/ 115 w 1237"/>
                <a:gd name="T109" fmla="*/ 501 h 1235"/>
                <a:gd name="T110" fmla="*/ 150 w 1237"/>
                <a:gd name="T111" fmla="*/ 421 h 1235"/>
                <a:gd name="T112" fmla="*/ 190 w 1237"/>
                <a:gd name="T113" fmla="*/ 345 h 1235"/>
                <a:gd name="T114" fmla="*/ 235 w 1237"/>
                <a:gd name="T115" fmla="*/ 270 h 1235"/>
                <a:gd name="T116" fmla="*/ 285 w 1237"/>
                <a:gd name="T117" fmla="*/ 200 h 1235"/>
                <a:gd name="T118" fmla="*/ 331 w 1237"/>
                <a:gd name="T119" fmla="*/ 144 h 1235"/>
                <a:gd name="T120" fmla="*/ 382 w 1237"/>
                <a:gd name="T121" fmla="*/ 92 h 1235"/>
                <a:gd name="T122" fmla="*/ 438 w 1237"/>
                <a:gd name="T123" fmla="*/ 44 h 1235"/>
                <a:gd name="T124" fmla="*/ 496 w 1237"/>
                <a:gd name="T125" fmla="*/ 0 h 1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37" h="1235">
                  <a:moveTo>
                    <a:pt x="496" y="0"/>
                  </a:moveTo>
                  <a:lnTo>
                    <a:pt x="532" y="36"/>
                  </a:lnTo>
                  <a:lnTo>
                    <a:pt x="502" y="104"/>
                  </a:lnTo>
                  <a:lnTo>
                    <a:pt x="474" y="173"/>
                  </a:lnTo>
                  <a:lnTo>
                    <a:pt x="447" y="248"/>
                  </a:lnTo>
                  <a:lnTo>
                    <a:pt x="423" y="324"/>
                  </a:lnTo>
                  <a:lnTo>
                    <a:pt x="403" y="401"/>
                  </a:lnTo>
                  <a:lnTo>
                    <a:pt x="375" y="522"/>
                  </a:lnTo>
                  <a:lnTo>
                    <a:pt x="353" y="644"/>
                  </a:lnTo>
                  <a:lnTo>
                    <a:pt x="335" y="767"/>
                  </a:lnTo>
                  <a:lnTo>
                    <a:pt x="323" y="890"/>
                  </a:lnTo>
                  <a:lnTo>
                    <a:pt x="320" y="915"/>
                  </a:lnTo>
                  <a:lnTo>
                    <a:pt x="423" y="906"/>
                  </a:lnTo>
                  <a:lnTo>
                    <a:pt x="526" y="893"/>
                  </a:lnTo>
                  <a:lnTo>
                    <a:pt x="647" y="874"/>
                  </a:lnTo>
                  <a:lnTo>
                    <a:pt x="766" y="849"/>
                  </a:lnTo>
                  <a:lnTo>
                    <a:pt x="885" y="820"/>
                  </a:lnTo>
                  <a:lnTo>
                    <a:pt x="1002" y="784"/>
                  </a:lnTo>
                  <a:lnTo>
                    <a:pt x="1060" y="763"/>
                  </a:lnTo>
                  <a:lnTo>
                    <a:pt x="1117" y="740"/>
                  </a:lnTo>
                  <a:lnTo>
                    <a:pt x="1173" y="717"/>
                  </a:lnTo>
                  <a:lnTo>
                    <a:pt x="1200" y="704"/>
                  </a:lnTo>
                  <a:lnTo>
                    <a:pt x="1237" y="740"/>
                  </a:lnTo>
                  <a:lnTo>
                    <a:pt x="1194" y="797"/>
                  </a:lnTo>
                  <a:lnTo>
                    <a:pt x="1147" y="851"/>
                  </a:lnTo>
                  <a:lnTo>
                    <a:pt x="1095" y="901"/>
                  </a:lnTo>
                  <a:lnTo>
                    <a:pt x="1041" y="947"/>
                  </a:lnTo>
                  <a:lnTo>
                    <a:pt x="983" y="989"/>
                  </a:lnTo>
                  <a:lnTo>
                    <a:pt x="922" y="1027"/>
                  </a:lnTo>
                  <a:lnTo>
                    <a:pt x="858" y="1062"/>
                  </a:lnTo>
                  <a:lnTo>
                    <a:pt x="794" y="1094"/>
                  </a:lnTo>
                  <a:lnTo>
                    <a:pt x="728" y="1123"/>
                  </a:lnTo>
                  <a:lnTo>
                    <a:pt x="661" y="1147"/>
                  </a:lnTo>
                  <a:lnTo>
                    <a:pt x="594" y="1169"/>
                  </a:lnTo>
                  <a:lnTo>
                    <a:pt x="491" y="1196"/>
                  </a:lnTo>
                  <a:lnTo>
                    <a:pt x="386" y="1217"/>
                  </a:lnTo>
                  <a:lnTo>
                    <a:pt x="280" y="1229"/>
                  </a:lnTo>
                  <a:lnTo>
                    <a:pt x="174" y="1235"/>
                  </a:lnTo>
                  <a:lnTo>
                    <a:pt x="151" y="1235"/>
                  </a:lnTo>
                  <a:lnTo>
                    <a:pt x="128" y="1233"/>
                  </a:lnTo>
                  <a:lnTo>
                    <a:pt x="106" y="1228"/>
                  </a:lnTo>
                  <a:lnTo>
                    <a:pt x="80" y="1217"/>
                  </a:lnTo>
                  <a:lnTo>
                    <a:pt x="57" y="1201"/>
                  </a:lnTo>
                  <a:lnTo>
                    <a:pt x="36" y="1182"/>
                  </a:lnTo>
                  <a:lnTo>
                    <a:pt x="21" y="1159"/>
                  </a:lnTo>
                  <a:lnTo>
                    <a:pt x="8" y="1134"/>
                  </a:lnTo>
                  <a:lnTo>
                    <a:pt x="1" y="1106"/>
                  </a:lnTo>
                  <a:lnTo>
                    <a:pt x="0" y="1073"/>
                  </a:lnTo>
                  <a:lnTo>
                    <a:pt x="0" y="1041"/>
                  </a:lnTo>
                  <a:lnTo>
                    <a:pt x="6" y="947"/>
                  </a:lnTo>
                  <a:lnTo>
                    <a:pt x="18" y="855"/>
                  </a:lnTo>
                  <a:lnTo>
                    <a:pt x="35" y="762"/>
                  </a:lnTo>
                  <a:lnTo>
                    <a:pt x="57" y="671"/>
                  </a:lnTo>
                  <a:lnTo>
                    <a:pt x="85" y="582"/>
                  </a:lnTo>
                  <a:lnTo>
                    <a:pt x="115" y="501"/>
                  </a:lnTo>
                  <a:lnTo>
                    <a:pt x="150" y="421"/>
                  </a:lnTo>
                  <a:lnTo>
                    <a:pt x="190" y="345"/>
                  </a:lnTo>
                  <a:lnTo>
                    <a:pt x="235" y="270"/>
                  </a:lnTo>
                  <a:lnTo>
                    <a:pt x="285" y="200"/>
                  </a:lnTo>
                  <a:lnTo>
                    <a:pt x="331" y="144"/>
                  </a:lnTo>
                  <a:lnTo>
                    <a:pt x="382" y="92"/>
                  </a:lnTo>
                  <a:lnTo>
                    <a:pt x="438" y="44"/>
                  </a:lnTo>
                  <a:lnTo>
                    <a:pt x="49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276"/>
            <p:cNvSpPr>
              <a:spLocks noEditPoints="1"/>
            </p:cNvSpPr>
            <p:nvPr/>
          </p:nvSpPr>
          <p:spPr bwMode="auto">
            <a:xfrm>
              <a:off x="5766" y="3626"/>
              <a:ext cx="1731" cy="1729"/>
            </a:xfrm>
            <a:custGeom>
              <a:avLst/>
              <a:gdLst>
                <a:gd name="T0" fmla="*/ 1977 w 3461"/>
                <a:gd name="T1" fmla="*/ 939 h 3456"/>
                <a:gd name="T2" fmla="*/ 1837 w 3461"/>
                <a:gd name="T3" fmla="*/ 996 h 3456"/>
                <a:gd name="T4" fmla="*/ 1719 w 3461"/>
                <a:gd name="T5" fmla="*/ 1101 h 3456"/>
                <a:gd name="T6" fmla="*/ 1646 w 3461"/>
                <a:gd name="T7" fmla="*/ 1235 h 3456"/>
                <a:gd name="T8" fmla="*/ 1621 w 3461"/>
                <a:gd name="T9" fmla="*/ 1382 h 3456"/>
                <a:gd name="T10" fmla="*/ 1646 w 3461"/>
                <a:gd name="T11" fmla="*/ 1529 h 3456"/>
                <a:gd name="T12" fmla="*/ 1719 w 3461"/>
                <a:gd name="T13" fmla="*/ 1665 h 3456"/>
                <a:gd name="T14" fmla="*/ 1837 w 3461"/>
                <a:gd name="T15" fmla="*/ 1770 h 3456"/>
                <a:gd name="T16" fmla="*/ 1977 w 3461"/>
                <a:gd name="T17" fmla="*/ 1826 h 3456"/>
                <a:gd name="T18" fmla="*/ 2127 w 3461"/>
                <a:gd name="T19" fmla="*/ 1835 h 3456"/>
                <a:gd name="T20" fmla="*/ 2270 w 3461"/>
                <a:gd name="T21" fmla="*/ 1794 h 3456"/>
                <a:gd name="T22" fmla="*/ 2399 w 3461"/>
                <a:gd name="T23" fmla="*/ 1705 h 3456"/>
                <a:gd name="T24" fmla="*/ 2488 w 3461"/>
                <a:gd name="T25" fmla="*/ 1577 h 3456"/>
                <a:gd name="T26" fmla="*/ 2529 w 3461"/>
                <a:gd name="T27" fmla="*/ 1433 h 3456"/>
                <a:gd name="T28" fmla="*/ 2521 w 3461"/>
                <a:gd name="T29" fmla="*/ 1283 h 3456"/>
                <a:gd name="T30" fmla="*/ 2464 w 3461"/>
                <a:gd name="T31" fmla="*/ 1143 h 3456"/>
                <a:gd name="T32" fmla="*/ 2359 w 3461"/>
                <a:gd name="T33" fmla="*/ 1026 h 3456"/>
                <a:gd name="T34" fmla="*/ 2225 w 3461"/>
                <a:gd name="T35" fmla="*/ 952 h 3456"/>
                <a:gd name="T36" fmla="*/ 2076 w 3461"/>
                <a:gd name="T37" fmla="*/ 928 h 3456"/>
                <a:gd name="T38" fmla="*/ 3351 w 3461"/>
                <a:gd name="T39" fmla="*/ 2 h 3456"/>
                <a:gd name="T40" fmla="*/ 3421 w 3461"/>
                <a:gd name="T41" fmla="*/ 40 h 3456"/>
                <a:gd name="T42" fmla="*/ 3459 w 3461"/>
                <a:gd name="T43" fmla="*/ 111 h 3456"/>
                <a:gd name="T44" fmla="*/ 3457 w 3461"/>
                <a:gd name="T45" fmla="*/ 256 h 3456"/>
                <a:gd name="T46" fmla="*/ 3444 w 3461"/>
                <a:gd name="T47" fmla="*/ 471 h 3456"/>
                <a:gd name="T48" fmla="*/ 3416 w 3461"/>
                <a:gd name="T49" fmla="*/ 722 h 3456"/>
                <a:gd name="T50" fmla="*/ 3372 w 3461"/>
                <a:gd name="T51" fmla="*/ 997 h 3456"/>
                <a:gd name="T52" fmla="*/ 3304 w 3461"/>
                <a:gd name="T53" fmla="*/ 1283 h 3456"/>
                <a:gd name="T54" fmla="*/ 3210 w 3461"/>
                <a:gd name="T55" fmla="*/ 1569 h 3456"/>
                <a:gd name="T56" fmla="*/ 3083 w 3461"/>
                <a:gd name="T57" fmla="*/ 1845 h 3456"/>
                <a:gd name="T58" fmla="*/ 2922 w 3461"/>
                <a:gd name="T59" fmla="*/ 2094 h 3456"/>
                <a:gd name="T60" fmla="*/ 2738 w 3461"/>
                <a:gd name="T61" fmla="*/ 2296 h 3456"/>
                <a:gd name="T62" fmla="*/ 2592 w 3461"/>
                <a:gd name="T63" fmla="*/ 2431 h 3456"/>
                <a:gd name="T64" fmla="*/ 2457 w 3461"/>
                <a:gd name="T65" fmla="*/ 2538 h 3456"/>
                <a:gd name="T66" fmla="*/ 2318 w 3461"/>
                <a:gd name="T67" fmla="*/ 2635 h 3456"/>
                <a:gd name="T68" fmla="*/ 2156 w 3461"/>
                <a:gd name="T69" fmla="*/ 2738 h 3456"/>
                <a:gd name="T70" fmla="*/ 2003 w 3461"/>
                <a:gd name="T71" fmla="*/ 2833 h 3456"/>
                <a:gd name="T72" fmla="*/ 1849 w 3461"/>
                <a:gd name="T73" fmla="*/ 2931 h 3456"/>
                <a:gd name="T74" fmla="*/ 1665 w 3461"/>
                <a:gd name="T75" fmla="*/ 3049 h 3456"/>
                <a:gd name="T76" fmla="*/ 1449 w 3461"/>
                <a:gd name="T77" fmla="*/ 3193 h 3456"/>
                <a:gd name="T78" fmla="*/ 1193 w 3461"/>
                <a:gd name="T79" fmla="*/ 3366 h 3456"/>
                <a:gd name="T80" fmla="*/ 1048 w 3461"/>
                <a:gd name="T81" fmla="*/ 3453 h 3456"/>
                <a:gd name="T82" fmla="*/ 969 w 3461"/>
                <a:gd name="T83" fmla="*/ 3445 h 3456"/>
                <a:gd name="T84" fmla="*/ 40 w 3461"/>
                <a:gd name="T85" fmla="*/ 2534 h 3456"/>
                <a:gd name="T86" fmla="*/ 3 w 3461"/>
                <a:gd name="T87" fmla="*/ 2463 h 3456"/>
                <a:gd name="T88" fmla="*/ 11 w 3461"/>
                <a:gd name="T89" fmla="*/ 2383 h 3456"/>
                <a:gd name="T90" fmla="*/ 152 w 3461"/>
                <a:gd name="T91" fmla="*/ 2175 h 3456"/>
                <a:gd name="T92" fmla="*/ 315 w 3461"/>
                <a:gd name="T93" fmla="*/ 1934 h 3456"/>
                <a:gd name="T94" fmla="*/ 449 w 3461"/>
                <a:gd name="T95" fmla="*/ 1729 h 3456"/>
                <a:gd name="T96" fmla="*/ 560 w 3461"/>
                <a:gd name="T97" fmla="*/ 1556 h 3456"/>
                <a:gd name="T98" fmla="*/ 653 w 3461"/>
                <a:gd name="T99" fmla="*/ 1409 h 3456"/>
                <a:gd name="T100" fmla="*/ 755 w 3461"/>
                <a:gd name="T101" fmla="*/ 1246 h 3456"/>
                <a:gd name="T102" fmla="*/ 855 w 3461"/>
                <a:gd name="T103" fmla="*/ 1094 h 3456"/>
                <a:gd name="T104" fmla="*/ 953 w 3461"/>
                <a:gd name="T105" fmla="*/ 957 h 3456"/>
                <a:gd name="T106" fmla="*/ 1068 w 3461"/>
                <a:gd name="T107" fmla="*/ 822 h 3456"/>
                <a:gd name="T108" fmla="*/ 1215 w 3461"/>
                <a:gd name="T109" fmla="*/ 667 h 3456"/>
                <a:gd name="T110" fmla="*/ 1442 w 3461"/>
                <a:gd name="T111" fmla="*/ 480 h 3456"/>
                <a:gd name="T112" fmla="*/ 1704 w 3461"/>
                <a:gd name="T113" fmla="*/ 332 h 3456"/>
                <a:gd name="T114" fmla="*/ 1983 w 3461"/>
                <a:gd name="T115" fmla="*/ 217 h 3456"/>
                <a:gd name="T116" fmla="*/ 2272 w 3461"/>
                <a:gd name="T117" fmla="*/ 131 h 3456"/>
                <a:gd name="T118" fmla="*/ 2556 w 3461"/>
                <a:gd name="T119" fmla="*/ 72 h 3456"/>
                <a:gd name="T120" fmla="*/ 2824 w 3461"/>
                <a:gd name="T121" fmla="*/ 34 h 3456"/>
                <a:gd name="T122" fmla="*/ 3065 w 3461"/>
                <a:gd name="T123" fmla="*/ 11 h 3456"/>
                <a:gd name="T124" fmla="*/ 3265 w 3461"/>
                <a:gd name="T125" fmla="*/ 1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61" h="3456">
                  <a:moveTo>
                    <a:pt x="2076" y="928"/>
                  </a:moveTo>
                  <a:lnTo>
                    <a:pt x="2026" y="931"/>
                  </a:lnTo>
                  <a:lnTo>
                    <a:pt x="1977" y="939"/>
                  </a:lnTo>
                  <a:lnTo>
                    <a:pt x="1928" y="952"/>
                  </a:lnTo>
                  <a:lnTo>
                    <a:pt x="1881" y="972"/>
                  </a:lnTo>
                  <a:lnTo>
                    <a:pt x="1837" y="996"/>
                  </a:lnTo>
                  <a:lnTo>
                    <a:pt x="1794" y="1026"/>
                  </a:lnTo>
                  <a:lnTo>
                    <a:pt x="1754" y="1061"/>
                  </a:lnTo>
                  <a:lnTo>
                    <a:pt x="1719" y="1101"/>
                  </a:lnTo>
                  <a:lnTo>
                    <a:pt x="1689" y="1143"/>
                  </a:lnTo>
                  <a:lnTo>
                    <a:pt x="1665" y="1188"/>
                  </a:lnTo>
                  <a:lnTo>
                    <a:pt x="1646" y="1235"/>
                  </a:lnTo>
                  <a:lnTo>
                    <a:pt x="1632" y="1283"/>
                  </a:lnTo>
                  <a:lnTo>
                    <a:pt x="1624" y="1333"/>
                  </a:lnTo>
                  <a:lnTo>
                    <a:pt x="1621" y="1382"/>
                  </a:lnTo>
                  <a:lnTo>
                    <a:pt x="1624" y="1433"/>
                  </a:lnTo>
                  <a:lnTo>
                    <a:pt x="1632" y="1481"/>
                  </a:lnTo>
                  <a:lnTo>
                    <a:pt x="1646" y="1529"/>
                  </a:lnTo>
                  <a:lnTo>
                    <a:pt x="1665" y="1577"/>
                  </a:lnTo>
                  <a:lnTo>
                    <a:pt x="1689" y="1622"/>
                  </a:lnTo>
                  <a:lnTo>
                    <a:pt x="1719" y="1665"/>
                  </a:lnTo>
                  <a:lnTo>
                    <a:pt x="1754" y="1705"/>
                  </a:lnTo>
                  <a:lnTo>
                    <a:pt x="1794" y="1740"/>
                  </a:lnTo>
                  <a:lnTo>
                    <a:pt x="1837" y="1770"/>
                  </a:lnTo>
                  <a:lnTo>
                    <a:pt x="1881" y="1794"/>
                  </a:lnTo>
                  <a:lnTo>
                    <a:pt x="1928" y="1813"/>
                  </a:lnTo>
                  <a:lnTo>
                    <a:pt x="1977" y="1826"/>
                  </a:lnTo>
                  <a:lnTo>
                    <a:pt x="2026" y="1835"/>
                  </a:lnTo>
                  <a:lnTo>
                    <a:pt x="2076" y="1837"/>
                  </a:lnTo>
                  <a:lnTo>
                    <a:pt x="2127" y="1835"/>
                  </a:lnTo>
                  <a:lnTo>
                    <a:pt x="2175" y="1826"/>
                  </a:lnTo>
                  <a:lnTo>
                    <a:pt x="2225" y="1813"/>
                  </a:lnTo>
                  <a:lnTo>
                    <a:pt x="2270" y="1794"/>
                  </a:lnTo>
                  <a:lnTo>
                    <a:pt x="2316" y="1770"/>
                  </a:lnTo>
                  <a:lnTo>
                    <a:pt x="2359" y="1740"/>
                  </a:lnTo>
                  <a:lnTo>
                    <a:pt x="2399" y="1705"/>
                  </a:lnTo>
                  <a:lnTo>
                    <a:pt x="2434" y="1665"/>
                  </a:lnTo>
                  <a:lnTo>
                    <a:pt x="2464" y="1622"/>
                  </a:lnTo>
                  <a:lnTo>
                    <a:pt x="2488" y="1577"/>
                  </a:lnTo>
                  <a:lnTo>
                    <a:pt x="2507" y="1529"/>
                  </a:lnTo>
                  <a:lnTo>
                    <a:pt x="2521" y="1481"/>
                  </a:lnTo>
                  <a:lnTo>
                    <a:pt x="2529" y="1433"/>
                  </a:lnTo>
                  <a:lnTo>
                    <a:pt x="2532" y="1382"/>
                  </a:lnTo>
                  <a:lnTo>
                    <a:pt x="2529" y="1333"/>
                  </a:lnTo>
                  <a:lnTo>
                    <a:pt x="2521" y="1283"/>
                  </a:lnTo>
                  <a:lnTo>
                    <a:pt x="2507" y="1235"/>
                  </a:lnTo>
                  <a:lnTo>
                    <a:pt x="2488" y="1188"/>
                  </a:lnTo>
                  <a:lnTo>
                    <a:pt x="2464" y="1143"/>
                  </a:lnTo>
                  <a:lnTo>
                    <a:pt x="2434" y="1101"/>
                  </a:lnTo>
                  <a:lnTo>
                    <a:pt x="2399" y="1061"/>
                  </a:lnTo>
                  <a:lnTo>
                    <a:pt x="2359" y="1026"/>
                  </a:lnTo>
                  <a:lnTo>
                    <a:pt x="2316" y="996"/>
                  </a:lnTo>
                  <a:lnTo>
                    <a:pt x="2270" y="972"/>
                  </a:lnTo>
                  <a:lnTo>
                    <a:pt x="2225" y="952"/>
                  </a:lnTo>
                  <a:lnTo>
                    <a:pt x="2175" y="939"/>
                  </a:lnTo>
                  <a:lnTo>
                    <a:pt x="2127" y="931"/>
                  </a:lnTo>
                  <a:lnTo>
                    <a:pt x="2076" y="928"/>
                  </a:lnTo>
                  <a:close/>
                  <a:moveTo>
                    <a:pt x="3322" y="0"/>
                  </a:moveTo>
                  <a:lnTo>
                    <a:pt x="3325" y="0"/>
                  </a:lnTo>
                  <a:lnTo>
                    <a:pt x="3351" y="2"/>
                  </a:lnTo>
                  <a:lnTo>
                    <a:pt x="3377" y="10"/>
                  </a:lnTo>
                  <a:lnTo>
                    <a:pt x="3401" y="23"/>
                  </a:lnTo>
                  <a:lnTo>
                    <a:pt x="3421" y="40"/>
                  </a:lnTo>
                  <a:lnTo>
                    <a:pt x="3438" y="60"/>
                  </a:lnTo>
                  <a:lnTo>
                    <a:pt x="3451" y="86"/>
                  </a:lnTo>
                  <a:lnTo>
                    <a:pt x="3459" y="111"/>
                  </a:lnTo>
                  <a:lnTo>
                    <a:pt x="3461" y="139"/>
                  </a:lnTo>
                  <a:lnTo>
                    <a:pt x="3460" y="194"/>
                  </a:lnTo>
                  <a:lnTo>
                    <a:pt x="3457" y="256"/>
                  </a:lnTo>
                  <a:lnTo>
                    <a:pt x="3454" y="323"/>
                  </a:lnTo>
                  <a:lnTo>
                    <a:pt x="3450" y="395"/>
                  </a:lnTo>
                  <a:lnTo>
                    <a:pt x="3444" y="471"/>
                  </a:lnTo>
                  <a:lnTo>
                    <a:pt x="3437" y="552"/>
                  </a:lnTo>
                  <a:lnTo>
                    <a:pt x="3427" y="635"/>
                  </a:lnTo>
                  <a:lnTo>
                    <a:pt x="3416" y="722"/>
                  </a:lnTo>
                  <a:lnTo>
                    <a:pt x="3404" y="811"/>
                  </a:lnTo>
                  <a:lnTo>
                    <a:pt x="3389" y="903"/>
                  </a:lnTo>
                  <a:lnTo>
                    <a:pt x="3372" y="997"/>
                  </a:lnTo>
                  <a:lnTo>
                    <a:pt x="3351" y="1091"/>
                  </a:lnTo>
                  <a:lnTo>
                    <a:pt x="3329" y="1187"/>
                  </a:lnTo>
                  <a:lnTo>
                    <a:pt x="3304" y="1283"/>
                  </a:lnTo>
                  <a:lnTo>
                    <a:pt x="3275" y="1380"/>
                  </a:lnTo>
                  <a:lnTo>
                    <a:pt x="3244" y="1475"/>
                  </a:lnTo>
                  <a:lnTo>
                    <a:pt x="3210" y="1569"/>
                  </a:lnTo>
                  <a:lnTo>
                    <a:pt x="3171" y="1663"/>
                  </a:lnTo>
                  <a:lnTo>
                    <a:pt x="3129" y="1755"/>
                  </a:lnTo>
                  <a:lnTo>
                    <a:pt x="3083" y="1845"/>
                  </a:lnTo>
                  <a:lnTo>
                    <a:pt x="3033" y="1932"/>
                  </a:lnTo>
                  <a:lnTo>
                    <a:pt x="2980" y="2015"/>
                  </a:lnTo>
                  <a:lnTo>
                    <a:pt x="2922" y="2094"/>
                  </a:lnTo>
                  <a:lnTo>
                    <a:pt x="2859" y="2172"/>
                  </a:lnTo>
                  <a:lnTo>
                    <a:pt x="2793" y="2243"/>
                  </a:lnTo>
                  <a:lnTo>
                    <a:pt x="2738" y="2296"/>
                  </a:lnTo>
                  <a:lnTo>
                    <a:pt x="2686" y="2346"/>
                  </a:lnTo>
                  <a:lnTo>
                    <a:pt x="2638" y="2390"/>
                  </a:lnTo>
                  <a:lnTo>
                    <a:pt x="2592" y="2431"/>
                  </a:lnTo>
                  <a:lnTo>
                    <a:pt x="2546" y="2469"/>
                  </a:lnTo>
                  <a:lnTo>
                    <a:pt x="2501" y="2504"/>
                  </a:lnTo>
                  <a:lnTo>
                    <a:pt x="2457" y="2538"/>
                  </a:lnTo>
                  <a:lnTo>
                    <a:pt x="2412" y="2571"/>
                  </a:lnTo>
                  <a:lnTo>
                    <a:pt x="2366" y="2603"/>
                  </a:lnTo>
                  <a:lnTo>
                    <a:pt x="2318" y="2635"/>
                  </a:lnTo>
                  <a:lnTo>
                    <a:pt x="2267" y="2668"/>
                  </a:lnTo>
                  <a:lnTo>
                    <a:pt x="2214" y="2702"/>
                  </a:lnTo>
                  <a:lnTo>
                    <a:pt x="2156" y="2738"/>
                  </a:lnTo>
                  <a:lnTo>
                    <a:pt x="2094" y="2777"/>
                  </a:lnTo>
                  <a:lnTo>
                    <a:pt x="2050" y="2804"/>
                  </a:lnTo>
                  <a:lnTo>
                    <a:pt x="2003" y="2833"/>
                  </a:lnTo>
                  <a:lnTo>
                    <a:pt x="1955" y="2865"/>
                  </a:lnTo>
                  <a:lnTo>
                    <a:pt x="1903" y="2897"/>
                  </a:lnTo>
                  <a:lnTo>
                    <a:pt x="1849" y="2931"/>
                  </a:lnTo>
                  <a:lnTo>
                    <a:pt x="1791" y="2969"/>
                  </a:lnTo>
                  <a:lnTo>
                    <a:pt x="1729" y="3007"/>
                  </a:lnTo>
                  <a:lnTo>
                    <a:pt x="1665" y="3049"/>
                  </a:lnTo>
                  <a:lnTo>
                    <a:pt x="1597" y="3094"/>
                  </a:lnTo>
                  <a:lnTo>
                    <a:pt x="1525" y="3142"/>
                  </a:lnTo>
                  <a:lnTo>
                    <a:pt x="1449" y="3193"/>
                  </a:lnTo>
                  <a:lnTo>
                    <a:pt x="1368" y="3247"/>
                  </a:lnTo>
                  <a:lnTo>
                    <a:pt x="1283" y="3304"/>
                  </a:lnTo>
                  <a:lnTo>
                    <a:pt x="1193" y="3366"/>
                  </a:lnTo>
                  <a:lnTo>
                    <a:pt x="1099" y="3431"/>
                  </a:lnTo>
                  <a:lnTo>
                    <a:pt x="1074" y="3445"/>
                  </a:lnTo>
                  <a:lnTo>
                    <a:pt x="1048" y="3453"/>
                  </a:lnTo>
                  <a:lnTo>
                    <a:pt x="1021" y="3456"/>
                  </a:lnTo>
                  <a:lnTo>
                    <a:pt x="994" y="3454"/>
                  </a:lnTo>
                  <a:lnTo>
                    <a:pt x="969" y="3445"/>
                  </a:lnTo>
                  <a:lnTo>
                    <a:pt x="946" y="3433"/>
                  </a:lnTo>
                  <a:lnTo>
                    <a:pt x="924" y="3415"/>
                  </a:lnTo>
                  <a:lnTo>
                    <a:pt x="40" y="2534"/>
                  </a:lnTo>
                  <a:lnTo>
                    <a:pt x="23" y="2512"/>
                  </a:lnTo>
                  <a:lnTo>
                    <a:pt x="10" y="2488"/>
                  </a:lnTo>
                  <a:lnTo>
                    <a:pt x="3" y="2463"/>
                  </a:lnTo>
                  <a:lnTo>
                    <a:pt x="0" y="2436"/>
                  </a:lnTo>
                  <a:lnTo>
                    <a:pt x="3" y="2408"/>
                  </a:lnTo>
                  <a:lnTo>
                    <a:pt x="11" y="2383"/>
                  </a:lnTo>
                  <a:lnTo>
                    <a:pt x="25" y="2359"/>
                  </a:lnTo>
                  <a:lnTo>
                    <a:pt x="90" y="2265"/>
                  </a:lnTo>
                  <a:lnTo>
                    <a:pt x="152" y="2175"/>
                  </a:lnTo>
                  <a:lnTo>
                    <a:pt x="210" y="2090"/>
                  </a:lnTo>
                  <a:lnTo>
                    <a:pt x="264" y="2010"/>
                  </a:lnTo>
                  <a:lnTo>
                    <a:pt x="315" y="1934"/>
                  </a:lnTo>
                  <a:lnTo>
                    <a:pt x="362" y="1861"/>
                  </a:lnTo>
                  <a:lnTo>
                    <a:pt x="407" y="1794"/>
                  </a:lnTo>
                  <a:lnTo>
                    <a:pt x="449" y="1729"/>
                  </a:lnTo>
                  <a:lnTo>
                    <a:pt x="489" y="1668"/>
                  </a:lnTo>
                  <a:lnTo>
                    <a:pt x="525" y="1610"/>
                  </a:lnTo>
                  <a:lnTo>
                    <a:pt x="560" y="1556"/>
                  </a:lnTo>
                  <a:lnTo>
                    <a:pt x="593" y="1504"/>
                  </a:lnTo>
                  <a:lnTo>
                    <a:pt x="624" y="1456"/>
                  </a:lnTo>
                  <a:lnTo>
                    <a:pt x="653" y="1409"/>
                  </a:lnTo>
                  <a:lnTo>
                    <a:pt x="681" y="1365"/>
                  </a:lnTo>
                  <a:lnTo>
                    <a:pt x="718" y="1303"/>
                  </a:lnTo>
                  <a:lnTo>
                    <a:pt x="755" y="1246"/>
                  </a:lnTo>
                  <a:lnTo>
                    <a:pt x="790" y="1193"/>
                  </a:lnTo>
                  <a:lnTo>
                    <a:pt x="822" y="1142"/>
                  </a:lnTo>
                  <a:lnTo>
                    <a:pt x="855" y="1094"/>
                  </a:lnTo>
                  <a:lnTo>
                    <a:pt x="886" y="1048"/>
                  </a:lnTo>
                  <a:lnTo>
                    <a:pt x="919" y="1002"/>
                  </a:lnTo>
                  <a:lnTo>
                    <a:pt x="953" y="957"/>
                  </a:lnTo>
                  <a:lnTo>
                    <a:pt x="989" y="914"/>
                  </a:lnTo>
                  <a:lnTo>
                    <a:pt x="1027" y="868"/>
                  </a:lnTo>
                  <a:lnTo>
                    <a:pt x="1068" y="822"/>
                  </a:lnTo>
                  <a:lnTo>
                    <a:pt x="1112" y="773"/>
                  </a:lnTo>
                  <a:lnTo>
                    <a:pt x="1161" y="722"/>
                  </a:lnTo>
                  <a:lnTo>
                    <a:pt x="1215" y="667"/>
                  </a:lnTo>
                  <a:lnTo>
                    <a:pt x="1287" y="601"/>
                  </a:lnTo>
                  <a:lnTo>
                    <a:pt x="1363" y="538"/>
                  </a:lnTo>
                  <a:lnTo>
                    <a:pt x="1442" y="480"/>
                  </a:lnTo>
                  <a:lnTo>
                    <a:pt x="1527" y="427"/>
                  </a:lnTo>
                  <a:lnTo>
                    <a:pt x="1613" y="378"/>
                  </a:lnTo>
                  <a:lnTo>
                    <a:pt x="1704" y="332"/>
                  </a:lnTo>
                  <a:lnTo>
                    <a:pt x="1794" y="290"/>
                  </a:lnTo>
                  <a:lnTo>
                    <a:pt x="1889" y="252"/>
                  </a:lnTo>
                  <a:lnTo>
                    <a:pt x="1983" y="217"/>
                  </a:lnTo>
                  <a:lnTo>
                    <a:pt x="2080" y="186"/>
                  </a:lnTo>
                  <a:lnTo>
                    <a:pt x="2175" y="157"/>
                  </a:lnTo>
                  <a:lnTo>
                    <a:pt x="2272" y="131"/>
                  </a:lnTo>
                  <a:lnTo>
                    <a:pt x="2367" y="110"/>
                  </a:lnTo>
                  <a:lnTo>
                    <a:pt x="2463" y="89"/>
                  </a:lnTo>
                  <a:lnTo>
                    <a:pt x="2556" y="72"/>
                  </a:lnTo>
                  <a:lnTo>
                    <a:pt x="2648" y="57"/>
                  </a:lnTo>
                  <a:lnTo>
                    <a:pt x="2737" y="45"/>
                  </a:lnTo>
                  <a:lnTo>
                    <a:pt x="2824" y="34"/>
                  </a:lnTo>
                  <a:lnTo>
                    <a:pt x="2909" y="24"/>
                  </a:lnTo>
                  <a:lnTo>
                    <a:pt x="2988" y="17"/>
                  </a:lnTo>
                  <a:lnTo>
                    <a:pt x="3065" y="11"/>
                  </a:lnTo>
                  <a:lnTo>
                    <a:pt x="3137" y="6"/>
                  </a:lnTo>
                  <a:lnTo>
                    <a:pt x="3204" y="3"/>
                  </a:lnTo>
                  <a:lnTo>
                    <a:pt x="3265" y="1"/>
                  </a:lnTo>
                  <a:lnTo>
                    <a:pt x="33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9" name="Oval 128"/>
          <p:cNvSpPr/>
          <p:nvPr/>
        </p:nvSpPr>
        <p:spPr>
          <a:xfrm>
            <a:off x="5159114" y="3078086"/>
            <a:ext cx="726366" cy="7263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0" name="Group 1036"/>
          <p:cNvGrpSpPr>
            <a:grpSpLocks noChangeAspect="1"/>
          </p:cNvGrpSpPr>
          <p:nvPr/>
        </p:nvGrpSpPr>
        <p:grpSpPr bwMode="auto">
          <a:xfrm>
            <a:off x="5420093" y="3295267"/>
            <a:ext cx="245904" cy="244408"/>
            <a:chOff x="9876" y="-1946"/>
            <a:chExt cx="822" cy="817"/>
          </a:xfrm>
          <a:solidFill>
            <a:schemeClr val="bg1"/>
          </a:solidFill>
        </p:grpSpPr>
        <p:sp>
          <p:nvSpPr>
            <p:cNvPr id="131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5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7" name="Oval 136"/>
          <p:cNvSpPr/>
          <p:nvPr/>
        </p:nvSpPr>
        <p:spPr>
          <a:xfrm>
            <a:off x="3611475" y="1906037"/>
            <a:ext cx="726366" cy="72636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Freeform 1171"/>
          <p:cNvSpPr>
            <a:spLocks/>
          </p:cNvSpPr>
          <p:nvPr/>
        </p:nvSpPr>
        <p:spPr bwMode="auto">
          <a:xfrm>
            <a:off x="3826312" y="2136209"/>
            <a:ext cx="310007" cy="232481"/>
          </a:xfrm>
          <a:custGeom>
            <a:avLst/>
            <a:gdLst>
              <a:gd name="T0" fmla="*/ 6189 w 6231"/>
              <a:gd name="T1" fmla="*/ 0 h 4673"/>
              <a:gd name="T2" fmla="*/ 6206 w 6231"/>
              <a:gd name="T3" fmla="*/ 6 h 4673"/>
              <a:gd name="T4" fmla="*/ 6219 w 6231"/>
              <a:gd name="T5" fmla="*/ 17 h 4673"/>
              <a:gd name="T6" fmla="*/ 6229 w 6231"/>
              <a:gd name="T7" fmla="*/ 34 h 4673"/>
              <a:gd name="T8" fmla="*/ 6231 w 6231"/>
              <a:gd name="T9" fmla="*/ 53 h 4673"/>
              <a:gd name="T10" fmla="*/ 6223 w 6231"/>
              <a:gd name="T11" fmla="*/ 72 h 4673"/>
              <a:gd name="T12" fmla="*/ 3477 w 6231"/>
              <a:gd name="T13" fmla="*/ 4603 h 4673"/>
              <a:gd name="T14" fmla="*/ 3455 w 6231"/>
              <a:gd name="T15" fmla="*/ 4631 h 4673"/>
              <a:gd name="T16" fmla="*/ 3428 w 6231"/>
              <a:gd name="T17" fmla="*/ 4652 h 4673"/>
              <a:gd name="T18" fmla="*/ 3398 w 6231"/>
              <a:gd name="T19" fmla="*/ 4665 h 4673"/>
              <a:gd name="T20" fmla="*/ 3366 w 6231"/>
              <a:gd name="T21" fmla="*/ 4673 h 4673"/>
              <a:gd name="T22" fmla="*/ 3332 w 6231"/>
              <a:gd name="T23" fmla="*/ 4673 h 4673"/>
              <a:gd name="T24" fmla="*/ 3300 w 6231"/>
              <a:gd name="T25" fmla="*/ 4664 h 4673"/>
              <a:gd name="T26" fmla="*/ 3269 w 6231"/>
              <a:gd name="T27" fmla="*/ 4648 h 4673"/>
              <a:gd name="T28" fmla="*/ 2513 w 6231"/>
              <a:gd name="T29" fmla="*/ 4132 h 4673"/>
              <a:gd name="T30" fmla="*/ 1745 w 6231"/>
              <a:gd name="T31" fmla="*/ 4641 h 4673"/>
              <a:gd name="T32" fmla="*/ 1717 w 6231"/>
              <a:gd name="T33" fmla="*/ 4654 h 4673"/>
              <a:gd name="T34" fmla="*/ 1690 w 6231"/>
              <a:gd name="T35" fmla="*/ 4656 h 4673"/>
              <a:gd name="T36" fmla="*/ 1664 w 6231"/>
              <a:gd name="T37" fmla="*/ 4650 h 4673"/>
              <a:gd name="T38" fmla="*/ 1639 w 6231"/>
              <a:gd name="T39" fmla="*/ 4639 h 4673"/>
              <a:gd name="T40" fmla="*/ 1621 w 6231"/>
              <a:gd name="T41" fmla="*/ 4618 h 4673"/>
              <a:gd name="T42" fmla="*/ 1609 w 6231"/>
              <a:gd name="T43" fmla="*/ 4595 h 4673"/>
              <a:gd name="T44" fmla="*/ 1603 w 6231"/>
              <a:gd name="T45" fmla="*/ 4565 h 4673"/>
              <a:gd name="T46" fmla="*/ 1603 w 6231"/>
              <a:gd name="T47" fmla="*/ 3511 h 4673"/>
              <a:gd name="T48" fmla="*/ 5090 w 6231"/>
              <a:gd name="T49" fmla="*/ 905 h 4673"/>
              <a:gd name="T50" fmla="*/ 972 w 6231"/>
              <a:gd name="T51" fmla="*/ 3077 h 4673"/>
              <a:gd name="T52" fmla="*/ 64 w 6231"/>
              <a:gd name="T53" fmla="*/ 2459 h 4673"/>
              <a:gd name="T54" fmla="*/ 36 w 6231"/>
              <a:gd name="T55" fmla="*/ 2434 h 4673"/>
              <a:gd name="T56" fmla="*/ 15 w 6231"/>
              <a:gd name="T57" fmla="*/ 2404 h 4673"/>
              <a:gd name="T58" fmla="*/ 4 w 6231"/>
              <a:gd name="T59" fmla="*/ 2370 h 4673"/>
              <a:gd name="T60" fmla="*/ 0 w 6231"/>
              <a:gd name="T61" fmla="*/ 2335 h 4673"/>
              <a:gd name="T62" fmla="*/ 0 w 6231"/>
              <a:gd name="T63" fmla="*/ 2335 h 4673"/>
              <a:gd name="T64" fmla="*/ 4 w 6231"/>
              <a:gd name="T65" fmla="*/ 2301 h 4673"/>
              <a:gd name="T66" fmla="*/ 17 w 6231"/>
              <a:gd name="T67" fmla="*/ 2269 h 4673"/>
              <a:gd name="T68" fmla="*/ 36 w 6231"/>
              <a:gd name="T69" fmla="*/ 2241 h 4673"/>
              <a:gd name="T70" fmla="*/ 62 w 6231"/>
              <a:gd name="T71" fmla="*/ 2216 h 4673"/>
              <a:gd name="T72" fmla="*/ 96 w 6231"/>
              <a:gd name="T73" fmla="*/ 2199 h 4673"/>
              <a:gd name="T74" fmla="*/ 6168 w 6231"/>
              <a:gd name="T75" fmla="*/ 4 h 4673"/>
              <a:gd name="T76" fmla="*/ 6189 w 6231"/>
              <a:gd name="T77" fmla="*/ 0 h 46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231" h="4673">
                <a:moveTo>
                  <a:pt x="6189" y="0"/>
                </a:moveTo>
                <a:lnTo>
                  <a:pt x="6206" y="6"/>
                </a:lnTo>
                <a:lnTo>
                  <a:pt x="6219" y="17"/>
                </a:lnTo>
                <a:lnTo>
                  <a:pt x="6229" y="34"/>
                </a:lnTo>
                <a:lnTo>
                  <a:pt x="6231" y="53"/>
                </a:lnTo>
                <a:lnTo>
                  <a:pt x="6223" y="72"/>
                </a:lnTo>
                <a:lnTo>
                  <a:pt x="3477" y="4603"/>
                </a:lnTo>
                <a:lnTo>
                  <a:pt x="3455" y="4631"/>
                </a:lnTo>
                <a:lnTo>
                  <a:pt x="3428" y="4652"/>
                </a:lnTo>
                <a:lnTo>
                  <a:pt x="3398" y="4665"/>
                </a:lnTo>
                <a:lnTo>
                  <a:pt x="3366" y="4673"/>
                </a:lnTo>
                <a:lnTo>
                  <a:pt x="3332" y="4673"/>
                </a:lnTo>
                <a:lnTo>
                  <a:pt x="3300" y="4664"/>
                </a:lnTo>
                <a:lnTo>
                  <a:pt x="3269" y="4648"/>
                </a:lnTo>
                <a:lnTo>
                  <a:pt x="2513" y="4132"/>
                </a:lnTo>
                <a:lnTo>
                  <a:pt x="1745" y="4641"/>
                </a:lnTo>
                <a:lnTo>
                  <a:pt x="1717" y="4654"/>
                </a:lnTo>
                <a:lnTo>
                  <a:pt x="1690" y="4656"/>
                </a:lnTo>
                <a:lnTo>
                  <a:pt x="1664" y="4650"/>
                </a:lnTo>
                <a:lnTo>
                  <a:pt x="1639" y="4639"/>
                </a:lnTo>
                <a:lnTo>
                  <a:pt x="1621" y="4618"/>
                </a:lnTo>
                <a:lnTo>
                  <a:pt x="1609" y="4595"/>
                </a:lnTo>
                <a:lnTo>
                  <a:pt x="1603" y="4565"/>
                </a:lnTo>
                <a:lnTo>
                  <a:pt x="1603" y="3511"/>
                </a:lnTo>
                <a:lnTo>
                  <a:pt x="5090" y="905"/>
                </a:lnTo>
                <a:lnTo>
                  <a:pt x="972" y="3077"/>
                </a:lnTo>
                <a:lnTo>
                  <a:pt x="64" y="2459"/>
                </a:lnTo>
                <a:lnTo>
                  <a:pt x="36" y="2434"/>
                </a:lnTo>
                <a:lnTo>
                  <a:pt x="15" y="2404"/>
                </a:lnTo>
                <a:lnTo>
                  <a:pt x="4" y="2370"/>
                </a:lnTo>
                <a:lnTo>
                  <a:pt x="0" y="2335"/>
                </a:lnTo>
                <a:lnTo>
                  <a:pt x="0" y="2335"/>
                </a:lnTo>
                <a:lnTo>
                  <a:pt x="4" y="2301"/>
                </a:lnTo>
                <a:lnTo>
                  <a:pt x="17" y="2269"/>
                </a:lnTo>
                <a:lnTo>
                  <a:pt x="36" y="2241"/>
                </a:lnTo>
                <a:lnTo>
                  <a:pt x="62" y="2216"/>
                </a:lnTo>
                <a:lnTo>
                  <a:pt x="96" y="2199"/>
                </a:lnTo>
                <a:lnTo>
                  <a:pt x="6168" y="4"/>
                </a:lnTo>
                <a:lnTo>
                  <a:pt x="618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4337841" y="1862661"/>
            <a:ext cx="28471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>
                <a:latin typeface="Arial" panose="020B0604020202020204" pitchFamily="34" charset="0"/>
              </a:rPr>
              <a:t>Memberantas kuman penyakit, parasit dan jamur yang bersarang pada bulu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5833976" y="2991297"/>
            <a:ext cx="3310678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25000"/>
              </a:spcBef>
            </a:pPr>
            <a:r>
              <a:rPr lang="sv-SE" b="1" dirty="0">
                <a:latin typeface="Arial" panose="020B0604020202020204" pitchFamily="34" charset="0"/>
              </a:rPr>
              <a:t>Ternak yang dimandikan tampak lebih bersih, menarik dan lebih sehat,</a:t>
            </a:r>
            <a:endParaRPr lang="sv-SE" b="1" dirty="0">
              <a:latin typeface="Arial" panose="020B0604020202020204" pitchFamily="34" charset="0"/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7813316" y="4269471"/>
            <a:ext cx="3310678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25000"/>
              </a:spcBef>
            </a:pPr>
            <a:r>
              <a:rPr lang="sv-SE" b="1" dirty="0">
                <a:latin typeface="Arial" panose="020B0604020202020204" pitchFamily="34" charset="0"/>
              </a:rPr>
              <a:t>Meningkatkan nilai jual</a:t>
            </a:r>
            <a:endParaRPr lang="sv-SE" b="1" dirty="0">
              <a:latin typeface="Arial" panose="020B0604020202020204" pitchFamily="34" charset="0"/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5607213" y="5560713"/>
            <a:ext cx="33106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Meningkatkan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produktvitas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100646" y="2651209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100646" y="3757476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100646" y="4907839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100646" y="6072050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66" name="Text Placeholder 1">
            <a:extLst>
              <a:ext uri="{FF2B5EF4-FFF2-40B4-BE49-F238E27FC236}">
                <a16:creationId xmlns="" xmlns:a16="http://schemas.microsoft.com/office/drawing/2014/main" id="{9FF44927-DF87-4BCA-8A26-9D453DF09EE8}"/>
              </a:ext>
            </a:extLst>
          </p:cNvPr>
          <p:cNvSpPr txBox="1">
            <a:spLocks/>
          </p:cNvSpPr>
          <p:nvPr/>
        </p:nvSpPr>
        <p:spPr>
          <a:xfrm>
            <a:off x="517092" y="934791"/>
            <a:ext cx="11157817" cy="4887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8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7" name="Title 2">
            <a:extLst>
              <a:ext uri="{FF2B5EF4-FFF2-40B4-BE49-F238E27FC236}">
                <a16:creationId xmlns="" xmlns:a16="http://schemas.microsoft.com/office/drawing/2014/main" id="{49FDC2EF-B602-42C2-B834-70545838AA3E}"/>
              </a:ext>
            </a:extLst>
          </p:cNvPr>
          <p:cNvSpPr txBox="1">
            <a:spLocks/>
          </p:cNvSpPr>
          <p:nvPr/>
        </p:nvSpPr>
        <p:spPr>
          <a:xfrm>
            <a:off x="-484432" y="159194"/>
            <a:ext cx="7122393" cy="6605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MEMANDIKAN TERNAK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4" name="Picture 10" descr="ngemandiin dom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346" y="37994"/>
            <a:ext cx="4645066" cy="312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7782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Freeform 32"/>
          <p:cNvSpPr>
            <a:spLocks/>
          </p:cNvSpPr>
          <p:nvPr/>
        </p:nvSpPr>
        <p:spPr bwMode="auto">
          <a:xfrm rot="5400000">
            <a:off x="2113586" y="3202572"/>
            <a:ext cx="86258" cy="1840102"/>
          </a:xfrm>
          <a:custGeom>
            <a:avLst/>
            <a:gdLst>
              <a:gd name="T0" fmla="*/ 109 w 218"/>
              <a:gd name="T1" fmla="*/ 0 h 3542"/>
              <a:gd name="T2" fmla="*/ 218 w 218"/>
              <a:gd name="T3" fmla="*/ 89 h 3542"/>
              <a:gd name="T4" fmla="*/ 218 w 218"/>
              <a:gd name="T5" fmla="*/ 3542 h 3542"/>
              <a:gd name="T6" fmla="*/ 0 w 218"/>
              <a:gd name="T7" fmla="*/ 3542 h 3542"/>
              <a:gd name="T8" fmla="*/ 0 w 218"/>
              <a:gd name="T9" fmla="*/ 89 h 3542"/>
              <a:gd name="T10" fmla="*/ 109 w 218"/>
              <a:gd name="T11" fmla="*/ 0 h 3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8" h="3542">
                <a:moveTo>
                  <a:pt x="109" y="0"/>
                </a:moveTo>
                <a:lnTo>
                  <a:pt x="218" y="89"/>
                </a:lnTo>
                <a:lnTo>
                  <a:pt x="218" y="3542"/>
                </a:lnTo>
                <a:lnTo>
                  <a:pt x="0" y="3542"/>
                </a:lnTo>
                <a:lnTo>
                  <a:pt x="0" y="89"/>
                </a:lnTo>
                <a:lnTo>
                  <a:pt x="10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Freeform 7"/>
          <p:cNvSpPr>
            <a:spLocks/>
          </p:cNvSpPr>
          <p:nvPr/>
        </p:nvSpPr>
        <p:spPr bwMode="auto">
          <a:xfrm rot="5400000">
            <a:off x="2116924" y="3623422"/>
            <a:ext cx="79582" cy="1840102"/>
          </a:xfrm>
          <a:custGeom>
            <a:avLst/>
            <a:gdLst>
              <a:gd name="T0" fmla="*/ 104 w 206"/>
              <a:gd name="T1" fmla="*/ 0 h 3542"/>
              <a:gd name="T2" fmla="*/ 206 w 206"/>
              <a:gd name="T3" fmla="*/ 89 h 3542"/>
              <a:gd name="T4" fmla="*/ 206 w 206"/>
              <a:gd name="T5" fmla="*/ 3542 h 3542"/>
              <a:gd name="T6" fmla="*/ 0 w 206"/>
              <a:gd name="T7" fmla="*/ 3542 h 3542"/>
              <a:gd name="T8" fmla="*/ 0 w 206"/>
              <a:gd name="T9" fmla="*/ 89 h 3542"/>
              <a:gd name="T10" fmla="*/ 104 w 206"/>
              <a:gd name="T11" fmla="*/ 0 h 3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6" h="3542">
                <a:moveTo>
                  <a:pt x="104" y="0"/>
                </a:moveTo>
                <a:lnTo>
                  <a:pt x="206" y="89"/>
                </a:lnTo>
                <a:lnTo>
                  <a:pt x="206" y="3542"/>
                </a:lnTo>
                <a:lnTo>
                  <a:pt x="0" y="3542"/>
                </a:lnTo>
                <a:lnTo>
                  <a:pt x="0" y="89"/>
                </a:lnTo>
                <a:lnTo>
                  <a:pt x="104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" name="Freeform 8"/>
          <p:cNvSpPr>
            <a:spLocks/>
          </p:cNvSpPr>
          <p:nvPr/>
        </p:nvSpPr>
        <p:spPr bwMode="auto">
          <a:xfrm rot="5400000">
            <a:off x="2116976" y="4039402"/>
            <a:ext cx="79477" cy="1840100"/>
          </a:xfrm>
          <a:custGeom>
            <a:avLst/>
            <a:gdLst>
              <a:gd name="T0" fmla="*/ 103 w 205"/>
              <a:gd name="T1" fmla="*/ 0 h 3542"/>
              <a:gd name="T2" fmla="*/ 205 w 205"/>
              <a:gd name="T3" fmla="*/ 89 h 3542"/>
              <a:gd name="T4" fmla="*/ 205 w 205"/>
              <a:gd name="T5" fmla="*/ 3542 h 3542"/>
              <a:gd name="T6" fmla="*/ 0 w 205"/>
              <a:gd name="T7" fmla="*/ 3542 h 3542"/>
              <a:gd name="T8" fmla="*/ 0 w 205"/>
              <a:gd name="T9" fmla="*/ 89 h 3542"/>
              <a:gd name="T10" fmla="*/ 103 w 205"/>
              <a:gd name="T11" fmla="*/ 0 h 3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5" h="3542">
                <a:moveTo>
                  <a:pt x="103" y="0"/>
                </a:moveTo>
                <a:lnTo>
                  <a:pt x="205" y="89"/>
                </a:lnTo>
                <a:lnTo>
                  <a:pt x="205" y="3542"/>
                </a:lnTo>
                <a:lnTo>
                  <a:pt x="0" y="3542"/>
                </a:lnTo>
                <a:lnTo>
                  <a:pt x="0" y="89"/>
                </a:lnTo>
                <a:lnTo>
                  <a:pt x="103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Freeform 9"/>
          <p:cNvSpPr>
            <a:spLocks/>
          </p:cNvSpPr>
          <p:nvPr/>
        </p:nvSpPr>
        <p:spPr bwMode="auto">
          <a:xfrm rot="5400000">
            <a:off x="2116361" y="4475347"/>
            <a:ext cx="80708" cy="1840102"/>
          </a:xfrm>
          <a:custGeom>
            <a:avLst/>
            <a:gdLst>
              <a:gd name="T0" fmla="*/ 109 w 218"/>
              <a:gd name="T1" fmla="*/ 0 h 3542"/>
              <a:gd name="T2" fmla="*/ 218 w 218"/>
              <a:gd name="T3" fmla="*/ 89 h 3542"/>
              <a:gd name="T4" fmla="*/ 218 w 218"/>
              <a:gd name="T5" fmla="*/ 3542 h 3542"/>
              <a:gd name="T6" fmla="*/ 0 w 218"/>
              <a:gd name="T7" fmla="*/ 3542 h 3542"/>
              <a:gd name="T8" fmla="*/ 0 w 218"/>
              <a:gd name="T9" fmla="*/ 89 h 3542"/>
              <a:gd name="T10" fmla="*/ 109 w 218"/>
              <a:gd name="T11" fmla="*/ 0 h 3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8" h="3542">
                <a:moveTo>
                  <a:pt x="109" y="0"/>
                </a:moveTo>
                <a:lnTo>
                  <a:pt x="218" y="89"/>
                </a:lnTo>
                <a:lnTo>
                  <a:pt x="218" y="3542"/>
                </a:lnTo>
                <a:lnTo>
                  <a:pt x="0" y="3542"/>
                </a:lnTo>
                <a:lnTo>
                  <a:pt x="0" y="89"/>
                </a:lnTo>
                <a:lnTo>
                  <a:pt x="109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" name="Freeform 10"/>
          <p:cNvSpPr>
            <a:spLocks/>
          </p:cNvSpPr>
          <p:nvPr/>
        </p:nvSpPr>
        <p:spPr bwMode="auto">
          <a:xfrm rot="5400000">
            <a:off x="173116" y="3095697"/>
            <a:ext cx="1693863" cy="446246"/>
          </a:xfrm>
          <a:custGeom>
            <a:avLst/>
            <a:gdLst>
              <a:gd name="T0" fmla="*/ 849 w 1067"/>
              <a:gd name="T1" fmla="*/ 0 h 277"/>
              <a:gd name="T2" fmla="*/ 1067 w 1067"/>
              <a:gd name="T3" fmla="*/ 0 h 277"/>
              <a:gd name="T4" fmla="*/ 530 w 1067"/>
              <a:gd name="T5" fmla="*/ 277 h 277"/>
              <a:gd name="T6" fmla="*/ 0 w 1067"/>
              <a:gd name="T7" fmla="*/ 277 h 277"/>
              <a:gd name="T8" fmla="*/ 849 w 1067"/>
              <a:gd name="T9" fmla="*/ 0 h 277"/>
              <a:gd name="connsiteX0" fmla="*/ 9384 w 10000"/>
              <a:gd name="connsiteY0" fmla="*/ 0 h 10074"/>
              <a:gd name="connsiteX1" fmla="*/ 10000 w 10000"/>
              <a:gd name="connsiteY1" fmla="*/ 74 h 10074"/>
              <a:gd name="connsiteX2" fmla="*/ 4967 w 10000"/>
              <a:gd name="connsiteY2" fmla="*/ 10074 h 10074"/>
              <a:gd name="connsiteX3" fmla="*/ 0 w 10000"/>
              <a:gd name="connsiteY3" fmla="*/ 10074 h 10074"/>
              <a:gd name="connsiteX4" fmla="*/ 9384 w 10000"/>
              <a:gd name="connsiteY4" fmla="*/ 0 h 10074"/>
              <a:gd name="connsiteX0" fmla="*/ 9500 w 10000"/>
              <a:gd name="connsiteY0" fmla="*/ 0 h 10148"/>
              <a:gd name="connsiteX1" fmla="*/ 10000 w 10000"/>
              <a:gd name="connsiteY1" fmla="*/ 148 h 10148"/>
              <a:gd name="connsiteX2" fmla="*/ 4967 w 10000"/>
              <a:gd name="connsiteY2" fmla="*/ 10148 h 10148"/>
              <a:gd name="connsiteX3" fmla="*/ 0 w 10000"/>
              <a:gd name="connsiteY3" fmla="*/ 10148 h 10148"/>
              <a:gd name="connsiteX4" fmla="*/ 9500 w 10000"/>
              <a:gd name="connsiteY4" fmla="*/ 0 h 1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148">
                <a:moveTo>
                  <a:pt x="9500" y="0"/>
                </a:moveTo>
                <a:lnTo>
                  <a:pt x="10000" y="148"/>
                </a:lnTo>
                <a:lnTo>
                  <a:pt x="4967" y="10148"/>
                </a:lnTo>
                <a:lnTo>
                  <a:pt x="0" y="10148"/>
                </a:lnTo>
                <a:lnTo>
                  <a:pt x="950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" name="Freeform 11"/>
          <p:cNvSpPr>
            <a:spLocks/>
          </p:cNvSpPr>
          <p:nvPr/>
        </p:nvSpPr>
        <p:spPr bwMode="auto">
          <a:xfrm rot="5400000">
            <a:off x="539749" y="3886352"/>
            <a:ext cx="954088" cy="439738"/>
          </a:xfrm>
          <a:custGeom>
            <a:avLst/>
            <a:gdLst>
              <a:gd name="T0" fmla="*/ 395 w 601"/>
              <a:gd name="T1" fmla="*/ 0 h 277"/>
              <a:gd name="T2" fmla="*/ 601 w 601"/>
              <a:gd name="T3" fmla="*/ 0 h 277"/>
              <a:gd name="T4" fmla="*/ 530 w 601"/>
              <a:gd name="T5" fmla="*/ 277 h 277"/>
              <a:gd name="T6" fmla="*/ 0 w 601"/>
              <a:gd name="T7" fmla="*/ 277 h 277"/>
              <a:gd name="T8" fmla="*/ 395 w 601"/>
              <a:gd name="T9" fmla="*/ 0 h 277"/>
              <a:gd name="connsiteX0" fmla="*/ 9116 w 10000"/>
              <a:gd name="connsiteY0" fmla="*/ 0 h 10000"/>
              <a:gd name="connsiteX1" fmla="*/ 10000 w 10000"/>
              <a:gd name="connsiteY1" fmla="*/ 0 h 10000"/>
              <a:gd name="connsiteX2" fmla="*/ 8819 w 10000"/>
              <a:gd name="connsiteY2" fmla="*/ 10000 h 10000"/>
              <a:gd name="connsiteX3" fmla="*/ 0 w 10000"/>
              <a:gd name="connsiteY3" fmla="*/ 10000 h 10000"/>
              <a:gd name="connsiteX4" fmla="*/ 9116 w 10000"/>
              <a:gd name="connsiteY4" fmla="*/ 0 h 10000"/>
              <a:gd name="connsiteX0" fmla="*/ 9207 w 10000"/>
              <a:gd name="connsiteY0" fmla="*/ 0 h 10000"/>
              <a:gd name="connsiteX1" fmla="*/ 10000 w 10000"/>
              <a:gd name="connsiteY1" fmla="*/ 0 h 10000"/>
              <a:gd name="connsiteX2" fmla="*/ 8819 w 10000"/>
              <a:gd name="connsiteY2" fmla="*/ 10000 h 10000"/>
              <a:gd name="connsiteX3" fmla="*/ 0 w 10000"/>
              <a:gd name="connsiteY3" fmla="*/ 10000 h 10000"/>
              <a:gd name="connsiteX4" fmla="*/ 9207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9207" y="0"/>
                </a:moveTo>
                <a:lnTo>
                  <a:pt x="10000" y="0"/>
                </a:lnTo>
                <a:lnTo>
                  <a:pt x="8819" y="10000"/>
                </a:lnTo>
                <a:lnTo>
                  <a:pt x="0" y="10000"/>
                </a:lnTo>
                <a:lnTo>
                  <a:pt x="9207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" name="Freeform 12"/>
          <p:cNvSpPr>
            <a:spLocks/>
          </p:cNvSpPr>
          <p:nvPr/>
        </p:nvSpPr>
        <p:spPr bwMode="auto">
          <a:xfrm rot="5400000">
            <a:off x="595325" y="4986504"/>
            <a:ext cx="842937" cy="439738"/>
          </a:xfrm>
          <a:custGeom>
            <a:avLst/>
            <a:gdLst>
              <a:gd name="T0" fmla="*/ 0 w 601"/>
              <a:gd name="T1" fmla="*/ 0 h 277"/>
              <a:gd name="T2" fmla="*/ 205 w 601"/>
              <a:gd name="T3" fmla="*/ 0 h 277"/>
              <a:gd name="T4" fmla="*/ 601 w 601"/>
              <a:gd name="T5" fmla="*/ 277 h 277"/>
              <a:gd name="T6" fmla="*/ 70 w 601"/>
              <a:gd name="T7" fmla="*/ 277 h 277"/>
              <a:gd name="T8" fmla="*/ 0 w 601"/>
              <a:gd name="T9" fmla="*/ 0 h 277"/>
              <a:gd name="connsiteX0" fmla="*/ 1560 w 8835"/>
              <a:gd name="connsiteY0" fmla="*/ 0 h 10000"/>
              <a:gd name="connsiteX1" fmla="*/ 2246 w 8835"/>
              <a:gd name="connsiteY1" fmla="*/ 0 h 10000"/>
              <a:gd name="connsiteX2" fmla="*/ 8835 w 8835"/>
              <a:gd name="connsiteY2" fmla="*/ 10000 h 10000"/>
              <a:gd name="connsiteX3" fmla="*/ 0 w 8835"/>
              <a:gd name="connsiteY3" fmla="*/ 10000 h 10000"/>
              <a:gd name="connsiteX4" fmla="*/ 1560 w 8835"/>
              <a:gd name="connsiteY4" fmla="*/ 0 h 10000"/>
              <a:gd name="connsiteX0" fmla="*/ 1612 w 10000"/>
              <a:gd name="connsiteY0" fmla="*/ 0 h 10000"/>
              <a:gd name="connsiteX1" fmla="*/ 2542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612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612" y="0"/>
                </a:moveTo>
                <a:lnTo>
                  <a:pt x="2542" y="0"/>
                </a:lnTo>
                <a:lnTo>
                  <a:pt x="10000" y="10000"/>
                </a:lnTo>
                <a:lnTo>
                  <a:pt x="0" y="10000"/>
                </a:lnTo>
                <a:lnTo>
                  <a:pt x="161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" name="Freeform 13"/>
          <p:cNvSpPr>
            <a:spLocks/>
          </p:cNvSpPr>
          <p:nvPr/>
        </p:nvSpPr>
        <p:spPr bwMode="auto">
          <a:xfrm rot="5400000">
            <a:off x="301341" y="5844568"/>
            <a:ext cx="1437731" cy="446564"/>
          </a:xfrm>
          <a:custGeom>
            <a:avLst/>
            <a:gdLst>
              <a:gd name="T0" fmla="*/ 0 w 1069"/>
              <a:gd name="T1" fmla="*/ 0 h 277"/>
              <a:gd name="T2" fmla="*/ 218 w 1069"/>
              <a:gd name="T3" fmla="*/ 0 h 277"/>
              <a:gd name="T4" fmla="*/ 1069 w 1069"/>
              <a:gd name="T5" fmla="*/ 277 h 277"/>
              <a:gd name="T6" fmla="*/ 537 w 1069"/>
              <a:gd name="T7" fmla="*/ 277 h 277"/>
              <a:gd name="T8" fmla="*/ 0 w 1069"/>
              <a:gd name="T9" fmla="*/ 0 h 277"/>
              <a:gd name="connsiteX0" fmla="*/ 0 w 8472"/>
              <a:gd name="connsiteY0" fmla="*/ 0 h 10233"/>
              <a:gd name="connsiteX1" fmla="*/ 511 w 8472"/>
              <a:gd name="connsiteY1" fmla="*/ 233 h 10233"/>
              <a:gd name="connsiteX2" fmla="*/ 8472 w 8472"/>
              <a:gd name="connsiteY2" fmla="*/ 10233 h 10233"/>
              <a:gd name="connsiteX3" fmla="*/ 3495 w 8472"/>
              <a:gd name="connsiteY3" fmla="*/ 10233 h 10233"/>
              <a:gd name="connsiteX4" fmla="*/ 0 w 8472"/>
              <a:gd name="connsiteY4" fmla="*/ 0 h 10233"/>
              <a:gd name="connsiteX0" fmla="*/ 0 w 10000"/>
              <a:gd name="connsiteY0" fmla="*/ 0 h 9924"/>
              <a:gd name="connsiteX1" fmla="*/ 603 w 10000"/>
              <a:gd name="connsiteY1" fmla="*/ 152 h 9924"/>
              <a:gd name="connsiteX2" fmla="*/ 10000 w 10000"/>
              <a:gd name="connsiteY2" fmla="*/ 9924 h 9924"/>
              <a:gd name="connsiteX3" fmla="*/ 4125 w 10000"/>
              <a:gd name="connsiteY3" fmla="*/ 9924 h 9924"/>
              <a:gd name="connsiteX4" fmla="*/ 0 w 10000"/>
              <a:gd name="connsiteY4" fmla="*/ 0 h 9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9924">
                <a:moveTo>
                  <a:pt x="0" y="0"/>
                </a:moveTo>
                <a:lnTo>
                  <a:pt x="603" y="152"/>
                </a:lnTo>
                <a:lnTo>
                  <a:pt x="10000" y="9924"/>
                </a:lnTo>
                <a:lnTo>
                  <a:pt x="4125" y="992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27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" name="Rectangle 14"/>
          <p:cNvSpPr>
            <a:spLocks noChangeArrowheads="1"/>
          </p:cNvSpPr>
          <p:nvPr/>
        </p:nvSpPr>
        <p:spPr bwMode="auto">
          <a:xfrm rot="5400000">
            <a:off x="-22225" y="2494114"/>
            <a:ext cx="841375" cy="796925"/>
          </a:xfrm>
          <a:prstGeom prst="rect">
            <a:avLst/>
          </a:prstGeom>
          <a:solidFill>
            <a:schemeClr val="accent1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" name="Rectangle 15"/>
          <p:cNvSpPr>
            <a:spLocks noChangeArrowheads="1"/>
          </p:cNvSpPr>
          <p:nvPr/>
        </p:nvSpPr>
        <p:spPr bwMode="auto">
          <a:xfrm rot="5400000">
            <a:off x="-22225" y="3651402"/>
            <a:ext cx="841375" cy="796925"/>
          </a:xfrm>
          <a:prstGeom prst="rect">
            <a:avLst/>
          </a:prstGeom>
          <a:solidFill>
            <a:schemeClr val="accent2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" name="Rectangle 16"/>
          <p:cNvSpPr>
            <a:spLocks noChangeArrowheads="1"/>
          </p:cNvSpPr>
          <p:nvPr/>
        </p:nvSpPr>
        <p:spPr bwMode="auto">
          <a:xfrm rot="5400000">
            <a:off x="-23019" y="4807897"/>
            <a:ext cx="842963" cy="796925"/>
          </a:xfrm>
          <a:prstGeom prst="rect">
            <a:avLst/>
          </a:prstGeom>
          <a:solidFill>
            <a:schemeClr val="accent3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" name="Rectangle 17"/>
          <p:cNvSpPr>
            <a:spLocks noChangeArrowheads="1"/>
          </p:cNvSpPr>
          <p:nvPr/>
        </p:nvSpPr>
        <p:spPr bwMode="auto">
          <a:xfrm rot="5400000">
            <a:off x="-23812" y="5965976"/>
            <a:ext cx="844550" cy="796925"/>
          </a:xfrm>
          <a:prstGeom prst="rect">
            <a:avLst/>
          </a:prstGeom>
          <a:solidFill>
            <a:schemeClr val="accent4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17" name="Straight Connector 116"/>
          <p:cNvCxnSpPr>
            <a:cxnSpLocks/>
          </p:cNvCxnSpPr>
          <p:nvPr/>
        </p:nvCxnSpPr>
        <p:spPr>
          <a:xfrm flipV="1">
            <a:off x="3040852" y="2507267"/>
            <a:ext cx="785460" cy="1600005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cxnSpLocks/>
          </p:cNvCxnSpPr>
          <p:nvPr/>
        </p:nvCxnSpPr>
        <p:spPr>
          <a:xfrm flipV="1">
            <a:off x="3018043" y="3562012"/>
            <a:ext cx="2316215" cy="988556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>
            <a:cxnSpLocks/>
          </p:cNvCxnSpPr>
          <p:nvPr/>
        </p:nvCxnSpPr>
        <p:spPr>
          <a:xfrm flipV="1">
            <a:off x="3031376" y="4583264"/>
            <a:ext cx="4321243" cy="372551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>
            <a:cxnSpLocks/>
          </p:cNvCxnSpPr>
          <p:nvPr/>
        </p:nvCxnSpPr>
        <p:spPr>
          <a:xfrm>
            <a:off x="3031376" y="5395398"/>
            <a:ext cx="2166793" cy="268109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Oval 120"/>
          <p:cNvSpPr/>
          <p:nvPr/>
        </p:nvSpPr>
        <p:spPr>
          <a:xfrm>
            <a:off x="4944806" y="5308199"/>
            <a:ext cx="726366" cy="7263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Freeform 1120"/>
          <p:cNvSpPr>
            <a:spLocks noEditPoints="1"/>
          </p:cNvSpPr>
          <p:nvPr/>
        </p:nvSpPr>
        <p:spPr bwMode="auto">
          <a:xfrm>
            <a:off x="5159114" y="5535954"/>
            <a:ext cx="302820" cy="239712"/>
          </a:xfrm>
          <a:custGeom>
            <a:avLst/>
            <a:gdLst>
              <a:gd name="T0" fmla="*/ 2455 w 3573"/>
              <a:gd name="T1" fmla="*/ 579 h 2827"/>
              <a:gd name="T2" fmla="*/ 2600 w 3573"/>
              <a:gd name="T3" fmla="*/ 760 h 2827"/>
              <a:gd name="T4" fmla="*/ 2739 w 3573"/>
              <a:gd name="T5" fmla="*/ 1081 h 2827"/>
              <a:gd name="T6" fmla="*/ 2787 w 3573"/>
              <a:gd name="T7" fmla="*/ 1432 h 2827"/>
              <a:gd name="T8" fmla="*/ 2745 w 3573"/>
              <a:gd name="T9" fmla="*/ 1761 h 2827"/>
              <a:gd name="T10" fmla="*/ 2621 w 3573"/>
              <a:gd name="T11" fmla="*/ 2067 h 2827"/>
              <a:gd name="T12" fmla="*/ 2489 w 3573"/>
              <a:gd name="T13" fmla="*/ 2244 h 2827"/>
              <a:gd name="T14" fmla="*/ 2399 w 3573"/>
              <a:gd name="T15" fmla="*/ 2271 h 2827"/>
              <a:gd name="T16" fmla="*/ 2304 w 3573"/>
              <a:gd name="T17" fmla="*/ 2241 h 2827"/>
              <a:gd name="T18" fmla="*/ 2230 w 3573"/>
              <a:gd name="T19" fmla="*/ 2155 h 2827"/>
              <a:gd name="T20" fmla="*/ 2221 w 3573"/>
              <a:gd name="T21" fmla="*/ 2044 h 2827"/>
              <a:gd name="T22" fmla="*/ 2327 w 3573"/>
              <a:gd name="T23" fmla="*/ 1864 h 2827"/>
              <a:gd name="T24" fmla="*/ 2421 w 3573"/>
              <a:gd name="T25" fmla="*/ 1582 h 2827"/>
              <a:gd name="T26" fmla="*/ 2422 w 3573"/>
              <a:gd name="T27" fmla="*/ 1289 h 2827"/>
              <a:gd name="T28" fmla="*/ 2338 w 3573"/>
              <a:gd name="T29" fmla="*/ 1020 h 2827"/>
              <a:gd name="T30" fmla="*/ 2205 w 3573"/>
              <a:gd name="T31" fmla="*/ 815 h 2827"/>
              <a:gd name="T32" fmla="*/ 2191 w 3573"/>
              <a:gd name="T33" fmla="*/ 701 h 2827"/>
              <a:gd name="T34" fmla="*/ 2255 w 3573"/>
              <a:gd name="T35" fmla="*/ 602 h 2827"/>
              <a:gd name="T36" fmla="*/ 2350 w 3573"/>
              <a:gd name="T37" fmla="*/ 557 h 2827"/>
              <a:gd name="T38" fmla="*/ 1694 w 3573"/>
              <a:gd name="T39" fmla="*/ 195 h 2827"/>
              <a:gd name="T40" fmla="*/ 1776 w 3573"/>
              <a:gd name="T41" fmla="*/ 282 h 2827"/>
              <a:gd name="T42" fmla="*/ 1785 w 3573"/>
              <a:gd name="T43" fmla="*/ 2553 h 2827"/>
              <a:gd name="T44" fmla="*/ 1720 w 3573"/>
              <a:gd name="T45" fmla="*/ 2653 h 2827"/>
              <a:gd name="T46" fmla="*/ 1625 w 3573"/>
              <a:gd name="T47" fmla="*/ 2685 h 2827"/>
              <a:gd name="T48" fmla="*/ 1522 w 3573"/>
              <a:gd name="T49" fmla="*/ 2647 h 2827"/>
              <a:gd name="T50" fmla="*/ 99 w 3573"/>
              <a:gd name="T51" fmla="*/ 1903 h 2827"/>
              <a:gd name="T52" fmla="*/ 13 w 3573"/>
              <a:gd name="T53" fmla="*/ 1817 h 2827"/>
              <a:gd name="T54" fmla="*/ 3 w 3573"/>
              <a:gd name="T55" fmla="*/ 1078 h 2827"/>
              <a:gd name="T56" fmla="*/ 72 w 3573"/>
              <a:gd name="T57" fmla="*/ 976 h 2827"/>
              <a:gd name="T58" fmla="*/ 635 w 3573"/>
              <a:gd name="T59" fmla="*/ 949 h 2827"/>
              <a:gd name="T60" fmla="*/ 1605 w 3573"/>
              <a:gd name="T61" fmla="*/ 181 h 2827"/>
              <a:gd name="T62" fmla="*/ 2983 w 3573"/>
              <a:gd name="T63" fmla="*/ 11 h 2827"/>
              <a:gd name="T64" fmla="*/ 3118 w 3573"/>
              <a:gd name="T65" fmla="*/ 138 h 2827"/>
              <a:gd name="T66" fmla="*/ 3350 w 3573"/>
              <a:gd name="T67" fmla="*/ 499 h 2827"/>
              <a:gd name="T68" fmla="*/ 3503 w 3573"/>
              <a:gd name="T69" fmla="*/ 899 h 2827"/>
              <a:gd name="T70" fmla="*/ 3569 w 3573"/>
              <a:gd name="T71" fmla="*/ 1324 h 2827"/>
              <a:gd name="T72" fmla="*/ 3545 w 3573"/>
              <a:gd name="T73" fmla="*/ 1768 h 2827"/>
              <a:gd name="T74" fmla="*/ 3427 w 3573"/>
              <a:gd name="T75" fmla="*/ 2196 h 2827"/>
              <a:gd name="T76" fmla="*/ 3218 w 3573"/>
              <a:gd name="T77" fmla="*/ 2590 h 2827"/>
              <a:gd name="T78" fmla="*/ 3040 w 3573"/>
              <a:gd name="T79" fmla="*/ 2804 h 2827"/>
              <a:gd name="T80" fmla="*/ 2957 w 3573"/>
              <a:gd name="T81" fmla="*/ 2827 h 2827"/>
              <a:gd name="T82" fmla="*/ 2863 w 3573"/>
              <a:gd name="T83" fmla="*/ 2797 h 2827"/>
              <a:gd name="T84" fmla="*/ 2787 w 3573"/>
              <a:gd name="T85" fmla="*/ 2709 h 2827"/>
              <a:gd name="T86" fmla="*/ 2783 w 3573"/>
              <a:gd name="T87" fmla="*/ 2594 h 2827"/>
              <a:gd name="T88" fmla="*/ 2933 w 3573"/>
              <a:gd name="T89" fmla="*/ 2378 h 2827"/>
              <a:gd name="T90" fmla="*/ 3113 w 3573"/>
              <a:gd name="T91" fmla="*/ 2022 h 2827"/>
              <a:gd name="T92" fmla="*/ 3206 w 3573"/>
              <a:gd name="T93" fmla="*/ 1633 h 2827"/>
              <a:gd name="T94" fmla="*/ 3207 w 3573"/>
              <a:gd name="T95" fmla="*/ 1239 h 2827"/>
              <a:gd name="T96" fmla="*/ 3122 w 3573"/>
              <a:gd name="T97" fmla="*/ 866 h 2827"/>
              <a:gd name="T98" fmla="*/ 2957 w 3573"/>
              <a:gd name="T99" fmla="*/ 522 h 2827"/>
              <a:gd name="T100" fmla="*/ 2767 w 3573"/>
              <a:gd name="T101" fmla="*/ 269 h 2827"/>
              <a:gd name="T102" fmla="*/ 2744 w 3573"/>
              <a:gd name="T103" fmla="*/ 165 h 2827"/>
              <a:gd name="T104" fmla="*/ 2791 w 3573"/>
              <a:gd name="T105" fmla="*/ 70 h 2827"/>
              <a:gd name="T106" fmla="*/ 2878 w 3573"/>
              <a:gd name="T107" fmla="*/ 8 h 2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573" h="2827">
                <a:moveTo>
                  <a:pt x="2378" y="555"/>
                </a:moveTo>
                <a:lnTo>
                  <a:pt x="2404" y="559"/>
                </a:lnTo>
                <a:lnTo>
                  <a:pt x="2431" y="567"/>
                </a:lnTo>
                <a:lnTo>
                  <a:pt x="2455" y="579"/>
                </a:lnTo>
                <a:lnTo>
                  <a:pt x="2476" y="595"/>
                </a:lnTo>
                <a:lnTo>
                  <a:pt x="2495" y="614"/>
                </a:lnTo>
                <a:lnTo>
                  <a:pt x="2551" y="686"/>
                </a:lnTo>
                <a:lnTo>
                  <a:pt x="2600" y="760"/>
                </a:lnTo>
                <a:lnTo>
                  <a:pt x="2643" y="837"/>
                </a:lnTo>
                <a:lnTo>
                  <a:pt x="2680" y="916"/>
                </a:lnTo>
                <a:lnTo>
                  <a:pt x="2713" y="998"/>
                </a:lnTo>
                <a:lnTo>
                  <a:pt x="2739" y="1081"/>
                </a:lnTo>
                <a:lnTo>
                  <a:pt x="2761" y="1166"/>
                </a:lnTo>
                <a:lnTo>
                  <a:pt x="2775" y="1253"/>
                </a:lnTo>
                <a:lnTo>
                  <a:pt x="2784" y="1342"/>
                </a:lnTo>
                <a:lnTo>
                  <a:pt x="2787" y="1432"/>
                </a:lnTo>
                <a:lnTo>
                  <a:pt x="2785" y="1516"/>
                </a:lnTo>
                <a:lnTo>
                  <a:pt x="2776" y="1598"/>
                </a:lnTo>
                <a:lnTo>
                  <a:pt x="2763" y="1681"/>
                </a:lnTo>
                <a:lnTo>
                  <a:pt x="2745" y="1761"/>
                </a:lnTo>
                <a:lnTo>
                  <a:pt x="2722" y="1840"/>
                </a:lnTo>
                <a:lnTo>
                  <a:pt x="2693" y="1918"/>
                </a:lnTo>
                <a:lnTo>
                  <a:pt x="2660" y="1993"/>
                </a:lnTo>
                <a:lnTo>
                  <a:pt x="2621" y="2067"/>
                </a:lnTo>
                <a:lnTo>
                  <a:pt x="2578" y="2137"/>
                </a:lnTo>
                <a:lnTo>
                  <a:pt x="2529" y="2206"/>
                </a:lnTo>
                <a:lnTo>
                  <a:pt x="2510" y="2226"/>
                </a:lnTo>
                <a:lnTo>
                  <a:pt x="2489" y="2244"/>
                </a:lnTo>
                <a:lnTo>
                  <a:pt x="2464" y="2257"/>
                </a:lnTo>
                <a:lnTo>
                  <a:pt x="2438" y="2267"/>
                </a:lnTo>
                <a:lnTo>
                  <a:pt x="2411" y="2271"/>
                </a:lnTo>
                <a:lnTo>
                  <a:pt x="2399" y="2271"/>
                </a:lnTo>
                <a:lnTo>
                  <a:pt x="2374" y="2269"/>
                </a:lnTo>
                <a:lnTo>
                  <a:pt x="2349" y="2263"/>
                </a:lnTo>
                <a:lnTo>
                  <a:pt x="2326" y="2254"/>
                </a:lnTo>
                <a:lnTo>
                  <a:pt x="2304" y="2241"/>
                </a:lnTo>
                <a:lnTo>
                  <a:pt x="2284" y="2224"/>
                </a:lnTo>
                <a:lnTo>
                  <a:pt x="2263" y="2202"/>
                </a:lnTo>
                <a:lnTo>
                  <a:pt x="2244" y="2180"/>
                </a:lnTo>
                <a:lnTo>
                  <a:pt x="2230" y="2155"/>
                </a:lnTo>
                <a:lnTo>
                  <a:pt x="2220" y="2128"/>
                </a:lnTo>
                <a:lnTo>
                  <a:pt x="2216" y="2099"/>
                </a:lnTo>
                <a:lnTo>
                  <a:pt x="2216" y="2071"/>
                </a:lnTo>
                <a:lnTo>
                  <a:pt x="2221" y="2044"/>
                </a:lnTo>
                <a:lnTo>
                  <a:pt x="2232" y="2017"/>
                </a:lnTo>
                <a:lnTo>
                  <a:pt x="2247" y="1992"/>
                </a:lnTo>
                <a:lnTo>
                  <a:pt x="2290" y="1929"/>
                </a:lnTo>
                <a:lnTo>
                  <a:pt x="2327" y="1864"/>
                </a:lnTo>
                <a:lnTo>
                  <a:pt x="2360" y="1796"/>
                </a:lnTo>
                <a:lnTo>
                  <a:pt x="2386" y="1727"/>
                </a:lnTo>
                <a:lnTo>
                  <a:pt x="2407" y="1655"/>
                </a:lnTo>
                <a:lnTo>
                  <a:pt x="2421" y="1582"/>
                </a:lnTo>
                <a:lnTo>
                  <a:pt x="2429" y="1507"/>
                </a:lnTo>
                <a:lnTo>
                  <a:pt x="2433" y="1432"/>
                </a:lnTo>
                <a:lnTo>
                  <a:pt x="2431" y="1359"/>
                </a:lnTo>
                <a:lnTo>
                  <a:pt x="2422" y="1289"/>
                </a:lnTo>
                <a:lnTo>
                  <a:pt x="2409" y="1219"/>
                </a:lnTo>
                <a:lnTo>
                  <a:pt x="2390" y="1151"/>
                </a:lnTo>
                <a:lnTo>
                  <a:pt x="2366" y="1085"/>
                </a:lnTo>
                <a:lnTo>
                  <a:pt x="2338" y="1020"/>
                </a:lnTo>
                <a:lnTo>
                  <a:pt x="2304" y="957"/>
                </a:lnTo>
                <a:lnTo>
                  <a:pt x="2266" y="898"/>
                </a:lnTo>
                <a:lnTo>
                  <a:pt x="2222" y="840"/>
                </a:lnTo>
                <a:lnTo>
                  <a:pt x="2205" y="815"/>
                </a:lnTo>
                <a:lnTo>
                  <a:pt x="2194" y="788"/>
                </a:lnTo>
                <a:lnTo>
                  <a:pt x="2187" y="759"/>
                </a:lnTo>
                <a:lnTo>
                  <a:pt x="2186" y="730"/>
                </a:lnTo>
                <a:lnTo>
                  <a:pt x="2191" y="701"/>
                </a:lnTo>
                <a:lnTo>
                  <a:pt x="2199" y="674"/>
                </a:lnTo>
                <a:lnTo>
                  <a:pt x="2213" y="648"/>
                </a:lnTo>
                <a:lnTo>
                  <a:pt x="2233" y="624"/>
                </a:lnTo>
                <a:lnTo>
                  <a:pt x="2255" y="602"/>
                </a:lnTo>
                <a:lnTo>
                  <a:pt x="2276" y="585"/>
                </a:lnTo>
                <a:lnTo>
                  <a:pt x="2299" y="571"/>
                </a:lnTo>
                <a:lnTo>
                  <a:pt x="2324" y="562"/>
                </a:lnTo>
                <a:lnTo>
                  <a:pt x="2350" y="557"/>
                </a:lnTo>
                <a:lnTo>
                  <a:pt x="2378" y="555"/>
                </a:lnTo>
                <a:close/>
                <a:moveTo>
                  <a:pt x="1635" y="180"/>
                </a:moveTo>
                <a:lnTo>
                  <a:pt x="1665" y="184"/>
                </a:lnTo>
                <a:lnTo>
                  <a:pt x="1694" y="195"/>
                </a:lnTo>
                <a:lnTo>
                  <a:pt x="1720" y="210"/>
                </a:lnTo>
                <a:lnTo>
                  <a:pt x="1743" y="231"/>
                </a:lnTo>
                <a:lnTo>
                  <a:pt x="1762" y="255"/>
                </a:lnTo>
                <a:lnTo>
                  <a:pt x="1776" y="282"/>
                </a:lnTo>
                <a:lnTo>
                  <a:pt x="1785" y="310"/>
                </a:lnTo>
                <a:lnTo>
                  <a:pt x="1787" y="341"/>
                </a:lnTo>
                <a:lnTo>
                  <a:pt x="1787" y="2523"/>
                </a:lnTo>
                <a:lnTo>
                  <a:pt x="1785" y="2553"/>
                </a:lnTo>
                <a:lnTo>
                  <a:pt x="1776" y="2583"/>
                </a:lnTo>
                <a:lnTo>
                  <a:pt x="1762" y="2610"/>
                </a:lnTo>
                <a:lnTo>
                  <a:pt x="1743" y="2634"/>
                </a:lnTo>
                <a:lnTo>
                  <a:pt x="1720" y="2653"/>
                </a:lnTo>
                <a:lnTo>
                  <a:pt x="1694" y="2670"/>
                </a:lnTo>
                <a:lnTo>
                  <a:pt x="1671" y="2678"/>
                </a:lnTo>
                <a:lnTo>
                  <a:pt x="1648" y="2683"/>
                </a:lnTo>
                <a:lnTo>
                  <a:pt x="1625" y="2685"/>
                </a:lnTo>
                <a:lnTo>
                  <a:pt x="1597" y="2683"/>
                </a:lnTo>
                <a:lnTo>
                  <a:pt x="1571" y="2675"/>
                </a:lnTo>
                <a:lnTo>
                  <a:pt x="1545" y="2663"/>
                </a:lnTo>
                <a:lnTo>
                  <a:pt x="1522" y="2647"/>
                </a:lnTo>
                <a:lnTo>
                  <a:pt x="635" y="1916"/>
                </a:lnTo>
                <a:lnTo>
                  <a:pt x="163" y="1916"/>
                </a:lnTo>
                <a:lnTo>
                  <a:pt x="130" y="1912"/>
                </a:lnTo>
                <a:lnTo>
                  <a:pt x="99" y="1903"/>
                </a:lnTo>
                <a:lnTo>
                  <a:pt x="72" y="1887"/>
                </a:lnTo>
                <a:lnTo>
                  <a:pt x="48" y="1868"/>
                </a:lnTo>
                <a:lnTo>
                  <a:pt x="27" y="1844"/>
                </a:lnTo>
                <a:lnTo>
                  <a:pt x="13" y="1817"/>
                </a:lnTo>
                <a:lnTo>
                  <a:pt x="3" y="1786"/>
                </a:lnTo>
                <a:lnTo>
                  <a:pt x="0" y="1754"/>
                </a:lnTo>
                <a:lnTo>
                  <a:pt x="0" y="1111"/>
                </a:lnTo>
                <a:lnTo>
                  <a:pt x="3" y="1078"/>
                </a:lnTo>
                <a:lnTo>
                  <a:pt x="13" y="1048"/>
                </a:lnTo>
                <a:lnTo>
                  <a:pt x="27" y="1019"/>
                </a:lnTo>
                <a:lnTo>
                  <a:pt x="48" y="995"/>
                </a:lnTo>
                <a:lnTo>
                  <a:pt x="72" y="976"/>
                </a:lnTo>
                <a:lnTo>
                  <a:pt x="99" y="961"/>
                </a:lnTo>
                <a:lnTo>
                  <a:pt x="130" y="952"/>
                </a:lnTo>
                <a:lnTo>
                  <a:pt x="163" y="949"/>
                </a:lnTo>
                <a:lnTo>
                  <a:pt x="635" y="949"/>
                </a:lnTo>
                <a:lnTo>
                  <a:pt x="1522" y="216"/>
                </a:lnTo>
                <a:lnTo>
                  <a:pt x="1547" y="199"/>
                </a:lnTo>
                <a:lnTo>
                  <a:pt x="1575" y="187"/>
                </a:lnTo>
                <a:lnTo>
                  <a:pt x="1605" y="181"/>
                </a:lnTo>
                <a:lnTo>
                  <a:pt x="1635" y="180"/>
                </a:lnTo>
                <a:close/>
                <a:moveTo>
                  <a:pt x="2931" y="0"/>
                </a:moveTo>
                <a:lnTo>
                  <a:pt x="2957" y="4"/>
                </a:lnTo>
                <a:lnTo>
                  <a:pt x="2983" y="11"/>
                </a:lnTo>
                <a:lnTo>
                  <a:pt x="3007" y="22"/>
                </a:lnTo>
                <a:lnTo>
                  <a:pt x="3028" y="37"/>
                </a:lnTo>
                <a:lnTo>
                  <a:pt x="3048" y="55"/>
                </a:lnTo>
                <a:lnTo>
                  <a:pt x="3118" y="138"/>
                </a:lnTo>
                <a:lnTo>
                  <a:pt x="3183" y="224"/>
                </a:lnTo>
                <a:lnTo>
                  <a:pt x="3244" y="313"/>
                </a:lnTo>
                <a:lnTo>
                  <a:pt x="3300" y="406"/>
                </a:lnTo>
                <a:lnTo>
                  <a:pt x="3350" y="499"/>
                </a:lnTo>
                <a:lnTo>
                  <a:pt x="3396" y="597"/>
                </a:lnTo>
                <a:lnTo>
                  <a:pt x="3437" y="696"/>
                </a:lnTo>
                <a:lnTo>
                  <a:pt x="3472" y="797"/>
                </a:lnTo>
                <a:lnTo>
                  <a:pt x="3503" y="899"/>
                </a:lnTo>
                <a:lnTo>
                  <a:pt x="3528" y="1003"/>
                </a:lnTo>
                <a:lnTo>
                  <a:pt x="3548" y="1108"/>
                </a:lnTo>
                <a:lnTo>
                  <a:pt x="3562" y="1216"/>
                </a:lnTo>
                <a:lnTo>
                  <a:pt x="3569" y="1324"/>
                </a:lnTo>
                <a:lnTo>
                  <a:pt x="3573" y="1432"/>
                </a:lnTo>
                <a:lnTo>
                  <a:pt x="3569" y="1545"/>
                </a:lnTo>
                <a:lnTo>
                  <a:pt x="3561" y="1656"/>
                </a:lnTo>
                <a:lnTo>
                  <a:pt x="3545" y="1768"/>
                </a:lnTo>
                <a:lnTo>
                  <a:pt x="3524" y="1877"/>
                </a:lnTo>
                <a:lnTo>
                  <a:pt x="3497" y="1985"/>
                </a:lnTo>
                <a:lnTo>
                  <a:pt x="3465" y="2092"/>
                </a:lnTo>
                <a:lnTo>
                  <a:pt x="3427" y="2196"/>
                </a:lnTo>
                <a:lnTo>
                  <a:pt x="3382" y="2299"/>
                </a:lnTo>
                <a:lnTo>
                  <a:pt x="3333" y="2399"/>
                </a:lnTo>
                <a:lnTo>
                  <a:pt x="3278" y="2496"/>
                </a:lnTo>
                <a:lnTo>
                  <a:pt x="3218" y="2590"/>
                </a:lnTo>
                <a:lnTo>
                  <a:pt x="3153" y="2682"/>
                </a:lnTo>
                <a:lnTo>
                  <a:pt x="3082" y="2770"/>
                </a:lnTo>
                <a:lnTo>
                  <a:pt x="3062" y="2789"/>
                </a:lnTo>
                <a:lnTo>
                  <a:pt x="3040" y="2804"/>
                </a:lnTo>
                <a:lnTo>
                  <a:pt x="3017" y="2816"/>
                </a:lnTo>
                <a:lnTo>
                  <a:pt x="2991" y="2824"/>
                </a:lnTo>
                <a:lnTo>
                  <a:pt x="2965" y="2827"/>
                </a:lnTo>
                <a:lnTo>
                  <a:pt x="2957" y="2827"/>
                </a:lnTo>
                <a:lnTo>
                  <a:pt x="2932" y="2825"/>
                </a:lnTo>
                <a:lnTo>
                  <a:pt x="2907" y="2820"/>
                </a:lnTo>
                <a:lnTo>
                  <a:pt x="2884" y="2810"/>
                </a:lnTo>
                <a:lnTo>
                  <a:pt x="2863" y="2797"/>
                </a:lnTo>
                <a:lnTo>
                  <a:pt x="2843" y="2780"/>
                </a:lnTo>
                <a:lnTo>
                  <a:pt x="2822" y="2759"/>
                </a:lnTo>
                <a:lnTo>
                  <a:pt x="2801" y="2735"/>
                </a:lnTo>
                <a:lnTo>
                  <a:pt x="2787" y="2709"/>
                </a:lnTo>
                <a:lnTo>
                  <a:pt x="2779" y="2681"/>
                </a:lnTo>
                <a:lnTo>
                  <a:pt x="2774" y="2651"/>
                </a:lnTo>
                <a:lnTo>
                  <a:pt x="2775" y="2622"/>
                </a:lnTo>
                <a:lnTo>
                  <a:pt x="2783" y="2594"/>
                </a:lnTo>
                <a:lnTo>
                  <a:pt x="2795" y="2565"/>
                </a:lnTo>
                <a:lnTo>
                  <a:pt x="2812" y="2540"/>
                </a:lnTo>
                <a:lnTo>
                  <a:pt x="2876" y="2461"/>
                </a:lnTo>
                <a:lnTo>
                  <a:pt x="2933" y="2378"/>
                </a:lnTo>
                <a:lnTo>
                  <a:pt x="2986" y="2294"/>
                </a:lnTo>
                <a:lnTo>
                  <a:pt x="3034" y="2206"/>
                </a:lnTo>
                <a:lnTo>
                  <a:pt x="3076" y="2114"/>
                </a:lnTo>
                <a:lnTo>
                  <a:pt x="3113" y="2022"/>
                </a:lnTo>
                <a:lnTo>
                  <a:pt x="3145" y="1927"/>
                </a:lnTo>
                <a:lnTo>
                  <a:pt x="3171" y="1831"/>
                </a:lnTo>
                <a:lnTo>
                  <a:pt x="3191" y="1732"/>
                </a:lnTo>
                <a:lnTo>
                  <a:pt x="3206" y="1633"/>
                </a:lnTo>
                <a:lnTo>
                  <a:pt x="3215" y="1533"/>
                </a:lnTo>
                <a:lnTo>
                  <a:pt x="3218" y="1432"/>
                </a:lnTo>
                <a:lnTo>
                  <a:pt x="3215" y="1336"/>
                </a:lnTo>
                <a:lnTo>
                  <a:pt x="3207" y="1239"/>
                </a:lnTo>
                <a:lnTo>
                  <a:pt x="3194" y="1144"/>
                </a:lnTo>
                <a:lnTo>
                  <a:pt x="3175" y="1050"/>
                </a:lnTo>
                <a:lnTo>
                  <a:pt x="3152" y="957"/>
                </a:lnTo>
                <a:lnTo>
                  <a:pt x="3122" y="866"/>
                </a:lnTo>
                <a:lnTo>
                  <a:pt x="3088" y="777"/>
                </a:lnTo>
                <a:lnTo>
                  <a:pt x="3049" y="690"/>
                </a:lnTo>
                <a:lnTo>
                  <a:pt x="3005" y="604"/>
                </a:lnTo>
                <a:lnTo>
                  <a:pt x="2957" y="522"/>
                </a:lnTo>
                <a:lnTo>
                  <a:pt x="2904" y="442"/>
                </a:lnTo>
                <a:lnTo>
                  <a:pt x="2846" y="365"/>
                </a:lnTo>
                <a:lnTo>
                  <a:pt x="2784" y="290"/>
                </a:lnTo>
                <a:lnTo>
                  <a:pt x="2767" y="269"/>
                </a:lnTo>
                <a:lnTo>
                  <a:pt x="2755" y="244"/>
                </a:lnTo>
                <a:lnTo>
                  <a:pt x="2747" y="219"/>
                </a:lnTo>
                <a:lnTo>
                  <a:pt x="2743" y="191"/>
                </a:lnTo>
                <a:lnTo>
                  <a:pt x="2744" y="165"/>
                </a:lnTo>
                <a:lnTo>
                  <a:pt x="2749" y="139"/>
                </a:lnTo>
                <a:lnTo>
                  <a:pt x="2758" y="114"/>
                </a:lnTo>
                <a:lnTo>
                  <a:pt x="2772" y="90"/>
                </a:lnTo>
                <a:lnTo>
                  <a:pt x="2791" y="70"/>
                </a:lnTo>
                <a:lnTo>
                  <a:pt x="2811" y="48"/>
                </a:lnTo>
                <a:lnTo>
                  <a:pt x="2831" y="31"/>
                </a:lnTo>
                <a:lnTo>
                  <a:pt x="2854" y="18"/>
                </a:lnTo>
                <a:lnTo>
                  <a:pt x="2878" y="8"/>
                </a:lnTo>
                <a:lnTo>
                  <a:pt x="2904" y="2"/>
                </a:lnTo>
                <a:lnTo>
                  <a:pt x="2931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7060453" y="4165752"/>
            <a:ext cx="726366" cy="7263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4" name="Group 1271"/>
          <p:cNvGrpSpPr>
            <a:grpSpLocks noChangeAspect="1"/>
          </p:cNvGrpSpPr>
          <p:nvPr/>
        </p:nvGrpSpPr>
        <p:grpSpPr bwMode="auto">
          <a:xfrm>
            <a:off x="7296286" y="4391409"/>
            <a:ext cx="238593" cy="238353"/>
            <a:chOff x="5516" y="3626"/>
            <a:chExt cx="1981" cy="1979"/>
          </a:xfrm>
          <a:solidFill>
            <a:schemeClr val="bg1"/>
          </a:solidFill>
        </p:grpSpPr>
        <p:sp>
          <p:nvSpPr>
            <p:cNvPr id="125" name="Freeform 1273"/>
            <p:cNvSpPr>
              <a:spLocks/>
            </p:cNvSpPr>
            <p:nvPr/>
          </p:nvSpPr>
          <p:spPr bwMode="auto">
            <a:xfrm>
              <a:off x="5524" y="4270"/>
              <a:ext cx="491" cy="498"/>
            </a:xfrm>
            <a:custGeom>
              <a:avLst/>
              <a:gdLst>
                <a:gd name="T0" fmla="*/ 980 w 980"/>
                <a:gd name="T1" fmla="*/ 0 h 996"/>
                <a:gd name="T2" fmla="*/ 952 w 980"/>
                <a:gd name="T3" fmla="*/ 46 h 996"/>
                <a:gd name="T4" fmla="*/ 921 w 980"/>
                <a:gd name="T5" fmla="*/ 94 h 996"/>
                <a:gd name="T6" fmla="*/ 890 w 980"/>
                <a:gd name="T7" fmla="*/ 145 h 996"/>
                <a:gd name="T8" fmla="*/ 856 w 980"/>
                <a:gd name="T9" fmla="*/ 198 h 996"/>
                <a:gd name="T10" fmla="*/ 819 w 980"/>
                <a:gd name="T11" fmla="*/ 255 h 996"/>
                <a:gd name="T12" fmla="*/ 781 w 980"/>
                <a:gd name="T13" fmla="*/ 314 h 996"/>
                <a:gd name="T14" fmla="*/ 740 w 980"/>
                <a:gd name="T15" fmla="*/ 376 h 996"/>
                <a:gd name="T16" fmla="*/ 696 w 980"/>
                <a:gd name="T17" fmla="*/ 444 h 996"/>
                <a:gd name="T18" fmla="*/ 649 w 980"/>
                <a:gd name="T19" fmla="*/ 514 h 996"/>
                <a:gd name="T20" fmla="*/ 599 w 980"/>
                <a:gd name="T21" fmla="*/ 588 h 996"/>
                <a:gd name="T22" fmla="*/ 546 w 980"/>
                <a:gd name="T23" fmla="*/ 665 h 996"/>
                <a:gd name="T24" fmla="*/ 491 w 980"/>
                <a:gd name="T25" fmla="*/ 748 h 996"/>
                <a:gd name="T26" fmla="*/ 431 w 980"/>
                <a:gd name="T27" fmla="*/ 834 h 996"/>
                <a:gd name="T28" fmla="*/ 369 w 980"/>
                <a:gd name="T29" fmla="*/ 926 h 996"/>
                <a:gd name="T30" fmla="*/ 347 w 980"/>
                <a:gd name="T31" fmla="*/ 960 h 996"/>
                <a:gd name="T32" fmla="*/ 331 w 980"/>
                <a:gd name="T33" fmla="*/ 996 h 996"/>
                <a:gd name="T34" fmla="*/ 0 w 980"/>
                <a:gd name="T35" fmla="*/ 666 h 996"/>
                <a:gd name="T36" fmla="*/ 2 w 980"/>
                <a:gd name="T37" fmla="*/ 664 h 996"/>
                <a:gd name="T38" fmla="*/ 8 w 980"/>
                <a:gd name="T39" fmla="*/ 657 h 996"/>
                <a:gd name="T40" fmla="*/ 18 w 980"/>
                <a:gd name="T41" fmla="*/ 645 h 996"/>
                <a:gd name="T42" fmla="*/ 30 w 980"/>
                <a:gd name="T43" fmla="*/ 629 h 996"/>
                <a:gd name="T44" fmla="*/ 47 w 980"/>
                <a:gd name="T45" fmla="*/ 609 h 996"/>
                <a:gd name="T46" fmla="*/ 66 w 980"/>
                <a:gd name="T47" fmla="*/ 588 h 996"/>
                <a:gd name="T48" fmla="*/ 89 w 980"/>
                <a:gd name="T49" fmla="*/ 561 h 996"/>
                <a:gd name="T50" fmla="*/ 115 w 980"/>
                <a:gd name="T51" fmla="*/ 533 h 996"/>
                <a:gd name="T52" fmla="*/ 144 w 980"/>
                <a:gd name="T53" fmla="*/ 503 h 996"/>
                <a:gd name="T54" fmla="*/ 174 w 980"/>
                <a:gd name="T55" fmla="*/ 471 h 996"/>
                <a:gd name="T56" fmla="*/ 208 w 980"/>
                <a:gd name="T57" fmla="*/ 438 h 996"/>
                <a:gd name="T58" fmla="*/ 244 w 980"/>
                <a:gd name="T59" fmla="*/ 403 h 996"/>
                <a:gd name="T60" fmla="*/ 283 w 980"/>
                <a:gd name="T61" fmla="*/ 368 h 996"/>
                <a:gd name="T62" fmla="*/ 324 w 980"/>
                <a:gd name="T63" fmla="*/ 332 h 996"/>
                <a:gd name="T64" fmla="*/ 366 w 980"/>
                <a:gd name="T65" fmla="*/ 296 h 996"/>
                <a:gd name="T66" fmla="*/ 410 w 980"/>
                <a:gd name="T67" fmla="*/ 261 h 996"/>
                <a:gd name="T68" fmla="*/ 457 w 980"/>
                <a:gd name="T69" fmla="*/ 226 h 996"/>
                <a:gd name="T70" fmla="*/ 504 w 980"/>
                <a:gd name="T71" fmla="*/ 192 h 996"/>
                <a:gd name="T72" fmla="*/ 554 w 980"/>
                <a:gd name="T73" fmla="*/ 160 h 996"/>
                <a:gd name="T74" fmla="*/ 603 w 980"/>
                <a:gd name="T75" fmla="*/ 130 h 996"/>
                <a:gd name="T76" fmla="*/ 655 w 980"/>
                <a:gd name="T77" fmla="*/ 102 h 996"/>
                <a:gd name="T78" fmla="*/ 707 w 980"/>
                <a:gd name="T79" fmla="*/ 76 h 996"/>
                <a:gd name="T80" fmla="*/ 761 w 980"/>
                <a:gd name="T81" fmla="*/ 54 h 996"/>
                <a:gd name="T82" fmla="*/ 815 w 980"/>
                <a:gd name="T83" fmla="*/ 35 h 996"/>
                <a:gd name="T84" fmla="*/ 870 w 980"/>
                <a:gd name="T85" fmla="*/ 19 h 996"/>
                <a:gd name="T86" fmla="*/ 925 w 980"/>
                <a:gd name="T87" fmla="*/ 7 h 996"/>
                <a:gd name="T88" fmla="*/ 980 w 980"/>
                <a:gd name="T89" fmla="*/ 0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80" h="996">
                  <a:moveTo>
                    <a:pt x="980" y="0"/>
                  </a:moveTo>
                  <a:lnTo>
                    <a:pt x="952" y="46"/>
                  </a:lnTo>
                  <a:lnTo>
                    <a:pt x="921" y="94"/>
                  </a:lnTo>
                  <a:lnTo>
                    <a:pt x="890" y="145"/>
                  </a:lnTo>
                  <a:lnTo>
                    <a:pt x="856" y="198"/>
                  </a:lnTo>
                  <a:lnTo>
                    <a:pt x="819" y="255"/>
                  </a:lnTo>
                  <a:lnTo>
                    <a:pt x="781" y="314"/>
                  </a:lnTo>
                  <a:lnTo>
                    <a:pt x="740" y="376"/>
                  </a:lnTo>
                  <a:lnTo>
                    <a:pt x="696" y="444"/>
                  </a:lnTo>
                  <a:lnTo>
                    <a:pt x="649" y="514"/>
                  </a:lnTo>
                  <a:lnTo>
                    <a:pt x="599" y="588"/>
                  </a:lnTo>
                  <a:lnTo>
                    <a:pt x="546" y="665"/>
                  </a:lnTo>
                  <a:lnTo>
                    <a:pt x="491" y="748"/>
                  </a:lnTo>
                  <a:lnTo>
                    <a:pt x="431" y="834"/>
                  </a:lnTo>
                  <a:lnTo>
                    <a:pt x="369" y="926"/>
                  </a:lnTo>
                  <a:lnTo>
                    <a:pt x="347" y="960"/>
                  </a:lnTo>
                  <a:lnTo>
                    <a:pt x="331" y="996"/>
                  </a:lnTo>
                  <a:lnTo>
                    <a:pt x="0" y="666"/>
                  </a:lnTo>
                  <a:lnTo>
                    <a:pt x="2" y="664"/>
                  </a:lnTo>
                  <a:lnTo>
                    <a:pt x="8" y="657"/>
                  </a:lnTo>
                  <a:lnTo>
                    <a:pt x="18" y="645"/>
                  </a:lnTo>
                  <a:lnTo>
                    <a:pt x="30" y="629"/>
                  </a:lnTo>
                  <a:lnTo>
                    <a:pt x="47" y="609"/>
                  </a:lnTo>
                  <a:lnTo>
                    <a:pt x="66" y="588"/>
                  </a:lnTo>
                  <a:lnTo>
                    <a:pt x="89" y="561"/>
                  </a:lnTo>
                  <a:lnTo>
                    <a:pt x="115" y="533"/>
                  </a:lnTo>
                  <a:lnTo>
                    <a:pt x="144" y="503"/>
                  </a:lnTo>
                  <a:lnTo>
                    <a:pt x="174" y="471"/>
                  </a:lnTo>
                  <a:lnTo>
                    <a:pt x="208" y="438"/>
                  </a:lnTo>
                  <a:lnTo>
                    <a:pt x="244" y="403"/>
                  </a:lnTo>
                  <a:lnTo>
                    <a:pt x="283" y="368"/>
                  </a:lnTo>
                  <a:lnTo>
                    <a:pt x="324" y="332"/>
                  </a:lnTo>
                  <a:lnTo>
                    <a:pt x="366" y="296"/>
                  </a:lnTo>
                  <a:lnTo>
                    <a:pt x="410" y="261"/>
                  </a:lnTo>
                  <a:lnTo>
                    <a:pt x="457" y="226"/>
                  </a:lnTo>
                  <a:lnTo>
                    <a:pt x="504" y="192"/>
                  </a:lnTo>
                  <a:lnTo>
                    <a:pt x="554" y="160"/>
                  </a:lnTo>
                  <a:lnTo>
                    <a:pt x="603" y="130"/>
                  </a:lnTo>
                  <a:lnTo>
                    <a:pt x="655" y="102"/>
                  </a:lnTo>
                  <a:lnTo>
                    <a:pt x="707" y="76"/>
                  </a:lnTo>
                  <a:lnTo>
                    <a:pt x="761" y="54"/>
                  </a:lnTo>
                  <a:lnTo>
                    <a:pt x="815" y="35"/>
                  </a:lnTo>
                  <a:lnTo>
                    <a:pt x="870" y="19"/>
                  </a:lnTo>
                  <a:lnTo>
                    <a:pt x="925" y="7"/>
                  </a:lnTo>
                  <a:lnTo>
                    <a:pt x="9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274"/>
            <p:cNvSpPr>
              <a:spLocks/>
            </p:cNvSpPr>
            <p:nvPr/>
          </p:nvSpPr>
          <p:spPr bwMode="auto">
            <a:xfrm>
              <a:off x="6354" y="5106"/>
              <a:ext cx="498" cy="489"/>
            </a:xfrm>
            <a:custGeom>
              <a:avLst/>
              <a:gdLst>
                <a:gd name="T0" fmla="*/ 998 w 998"/>
                <a:gd name="T1" fmla="*/ 0 h 979"/>
                <a:gd name="T2" fmla="*/ 990 w 998"/>
                <a:gd name="T3" fmla="*/ 55 h 979"/>
                <a:gd name="T4" fmla="*/ 978 w 998"/>
                <a:gd name="T5" fmla="*/ 111 h 979"/>
                <a:gd name="T6" fmla="*/ 963 w 998"/>
                <a:gd name="T7" fmla="*/ 165 h 979"/>
                <a:gd name="T8" fmla="*/ 943 w 998"/>
                <a:gd name="T9" fmla="*/ 220 h 979"/>
                <a:gd name="T10" fmla="*/ 920 w 998"/>
                <a:gd name="T11" fmla="*/ 273 h 979"/>
                <a:gd name="T12" fmla="*/ 895 w 998"/>
                <a:gd name="T13" fmla="*/ 326 h 979"/>
                <a:gd name="T14" fmla="*/ 867 w 998"/>
                <a:gd name="T15" fmla="*/ 377 h 979"/>
                <a:gd name="T16" fmla="*/ 837 w 998"/>
                <a:gd name="T17" fmla="*/ 427 h 979"/>
                <a:gd name="T18" fmla="*/ 804 w 998"/>
                <a:gd name="T19" fmla="*/ 477 h 979"/>
                <a:gd name="T20" fmla="*/ 770 w 998"/>
                <a:gd name="T21" fmla="*/ 524 h 979"/>
                <a:gd name="T22" fmla="*/ 736 w 998"/>
                <a:gd name="T23" fmla="*/ 570 h 979"/>
                <a:gd name="T24" fmla="*/ 700 w 998"/>
                <a:gd name="T25" fmla="*/ 614 h 979"/>
                <a:gd name="T26" fmla="*/ 665 w 998"/>
                <a:gd name="T27" fmla="*/ 657 h 979"/>
                <a:gd name="T28" fmla="*/ 629 w 998"/>
                <a:gd name="T29" fmla="*/ 698 h 979"/>
                <a:gd name="T30" fmla="*/ 594 w 998"/>
                <a:gd name="T31" fmla="*/ 736 h 979"/>
                <a:gd name="T32" fmla="*/ 559 w 998"/>
                <a:gd name="T33" fmla="*/ 771 h 979"/>
                <a:gd name="T34" fmla="*/ 525 w 998"/>
                <a:gd name="T35" fmla="*/ 805 h 979"/>
                <a:gd name="T36" fmla="*/ 494 w 998"/>
                <a:gd name="T37" fmla="*/ 837 h 979"/>
                <a:gd name="T38" fmla="*/ 463 w 998"/>
                <a:gd name="T39" fmla="*/ 866 h 979"/>
                <a:gd name="T40" fmla="*/ 434 w 998"/>
                <a:gd name="T41" fmla="*/ 891 h 979"/>
                <a:gd name="T42" fmla="*/ 409 w 998"/>
                <a:gd name="T43" fmla="*/ 914 h 979"/>
                <a:gd name="T44" fmla="*/ 386 w 998"/>
                <a:gd name="T45" fmla="*/ 933 h 979"/>
                <a:gd name="T46" fmla="*/ 367 w 998"/>
                <a:gd name="T47" fmla="*/ 949 h 979"/>
                <a:gd name="T48" fmla="*/ 351 w 998"/>
                <a:gd name="T49" fmla="*/ 962 h 979"/>
                <a:gd name="T50" fmla="*/ 340 w 998"/>
                <a:gd name="T51" fmla="*/ 972 h 979"/>
                <a:gd name="T52" fmla="*/ 333 w 998"/>
                <a:gd name="T53" fmla="*/ 978 h 979"/>
                <a:gd name="T54" fmla="*/ 330 w 998"/>
                <a:gd name="T55" fmla="*/ 979 h 979"/>
                <a:gd name="T56" fmla="*/ 0 w 998"/>
                <a:gd name="T57" fmla="*/ 649 h 979"/>
                <a:gd name="T58" fmla="*/ 35 w 998"/>
                <a:gd name="T59" fmla="*/ 633 h 979"/>
                <a:gd name="T60" fmla="*/ 70 w 998"/>
                <a:gd name="T61" fmla="*/ 612 h 979"/>
                <a:gd name="T62" fmla="*/ 161 w 998"/>
                <a:gd name="T63" fmla="*/ 549 h 979"/>
                <a:gd name="T64" fmla="*/ 248 w 998"/>
                <a:gd name="T65" fmla="*/ 490 h 979"/>
                <a:gd name="T66" fmla="*/ 330 w 998"/>
                <a:gd name="T67" fmla="*/ 433 h 979"/>
                <a:gd name="T68" fmla="*/ 409 w 998"/>
                <a:gd name="T69" fmla="*/ 381 h 979"/>
                <a:gd name="T70" fmla="*/ 483 w 998"/>
                <a:gd name="T71" fmla="*/ 332 h 979"/>
                <a:gd name="T72" fmla="*/ 553 w 998"/>
                <a:gd name="T73" fmla="*/ 285 h 979"/>
                <a:gd name="T74" fmla="*/ 619 w 998"/>
                <a:gd name="T75" fmla="*/ 241 h 979"/>
                <a:gd name="T76" fmla="*/ 682 w 998"/>
                <a:gd name="T77" fmla="*/ 200 h 979"/>
                <a:gd name="T78" fmla="*/ 743 w 998"/>
                <a:gd name="T79" fmla="*/ 162 h 979"/>
                <a:gd name="T80" fmla="*/ 799 w 998"/>
                <a:gd name="T81" fmla="*/ 125 h 979"/>
                <a:gd name="T82" fmla="*/ 853 w 998"/>
                <a:gd name="T83" fmla="*/ 92 h 979"/>
                <a:gd name="T84" fmla="*/ 903 w 998"/>
                <a:gd name="T85" fmla="*/ 59 h 979"/>
                <a:gd name="T86" fmla="*/ 952 w 998"/>
                <a:gd name="T87" fmla="*/ 29 h 979"/>
                <a:gd name="T88" fmla="*/ 998 w 998"/>
                <a:gd name="T89" fmla="*/ 0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98" h="979">
                  <a:moveTo>
                    <a:pt x="998" y="0"/>
                  </a:moveTo>
                  <a:lnTo>
                    <a:pt x="990" y="55"/>
                  </a:lnTo>
                  <a:lnTo>
                    <a:pt x="978" y="111"/>
                  </a:lnTo>
                  <a:lnTo>
                    <a:pt x="963" y="165"/>
                  </a:lnTo>
                  <a:lnTo>
                    <a:pt x="943" y="220"/>
                  </a:lnTo>
                  <a:lnTo>
                    <a:pt x="920" y="273"/>
                  </a:lnTo>
                  <a:lnTo>
                    <a:pt x="895" y="326"/>
                  </a:lnTo>
                  <a:lnTo>
                    <a:pt x="867" y="377"/>
                  </a:lnTo>
                  <a:lnTo>
                    <a:pt x="837" y="427"/>
                  </a:lnTo>
                  <a:lnTo>
                    <a:pt x="804" y="477"/>
                  </a:lnTo>
                  <a:lnTo>
                    <a:pt x="770" y="524"/>
                  </a:lnTo>
                  <a:lnTo>
                    <a:pt x="736" y="570"/>
                  </a:lnTo>
                  <a:lnTo>
                    <a:pt x="700" y="614"/>
                  </a:lnTo>
                  <a:lnTo>
                    <a:pt x="665" y="657"/>
                  </a:lnTo>
                  <a:lnTo>
                    <a:pt x="629" y="698"/>
                  </a:lnTo>
                  <a:lnTo>
                    <a:pt x="594" y="736"/>
                  </a:lnTo>
                  <a:lnTo>
                    <a:pt x="559" y="771"/>
                  </a:lnTo>
                  <a:lnTo>
                    <a:pt x="525" y="805"/>
                  </a:lnTo>
                  <a:lnTo>
                    <a:pt x="494" y="837"/>
                  </a:lnTo>
                  <a:lnTo>
                    <a:pt x="463" y="866"/>
                  </a:lnTo>
                  <a:lnTo>
                    <a:pt x="434" y="891"/>
                  </a:lnTo>
                  <a:lnTo>
                    <a:pt x="409" y="914"/>
                  </a:lnTo>
                  <a:lnTo>
                    <a:pt x="386" y="933"/>
                  </a:lnTo>
                  <a:lnTo>
                    <a:pt x="367" y="949"/>
                  </a:lnTo>
                  <a:lnTo>
                    <a:pt x="351" y="962"/>
                  </a:lnTo>
                  <a:lnTo>
                    <a:pt x="340" y="972"/>
                  </a:lnTo>
                  <a:lnTo>
                    <a:pt x="333" y="978"/>
                  </a:lnTo>
                  <a:lnTo>
                    <a:pt x="330" y="979"/>
                  </a:lnTo>
                  <a:lnTo>
                    <a:pt x="0" y="649"/>
                  </a:lnTo>
                  <a:lnTo>
                    <a:pt x="35" y="633"/>
                  </a:lnTo>
                  <a:lnTo>
                    <a:pt x="70" y="612"/>
                  </a:lnTo>
                  <a:lnTo>
                    <a:pt x="161" y="549"/>
                  </a:lnTo>
                  <a:lnTo>
                    <a:pt x="248" y="490"/>
                  </a:lnTo>
                  <a:lnTo>
                    <a:pt x="330" y="433"/>
                  </a:lnTo>
                  <a:lnTo>
                    <a:pt x="409" y="381"/>
                  </a:lnTo>
                  <a:lnTo>
                    <a:pt x="483" y="332"/>
                  </a:lnTo>
                  <a:lnTo>
                    <a:pt x="553" y="285"/>
                  </a:lnTo>
                  <a:lnTo>
                    <a:pt x="619" y="241"/>
                  </a:lnTo>
                  <a:lnTo>
                    <a:pt x="682" y="200"/>
                  </a:lnTo>
                  <a:lnTo>
                    <a:pt x="743" y="162"/>
                  </a:lnTo>
                  <a:lnTo>
                    <a:pt x="799" y="125"/>
                  </a:lnTo>
                  <a:lnTo>
                    <a:pt x="853" y="92"/>
                  </a:lnTo>
                  <a:lnTo>
                    <a:pt x="903" y="59"/>
                  </a:lnTo>
                  <a:lnTo>
                    <a:pt x="952" y="29"/>
                  </a:lnTo>
                  <a:lnTo>
                    <a:pt x="9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275"/>
            <p:cNvSpPr>
              <a:spLocks/>
            </p:cNvSpPr>
            <p:nvPr/>
          </p:nvSpPr>
          <p:spPr bwMode="auto">
            <a:xfrm>
              <a:off x="5516" y="4987"/>
              <a:ext cx="618" cy="618"/>
            </a:xfrm>
            <a:custGeom>
              <a:avLst/>
              <a:gdLst>
                <a:gd name="T0" fmla="*/ 496 w 1237"/>
                <a:gd name="T1" fmla="*/ 0 h 1235"/>
                <a:gd name="T2" fmla="*/ 532 w 1237"/>
                <a:gd name="T3" fmla="*/ 36 h 1235"/>
                <a:gd name="T4" fmla="*/ 502 w 1237"/>
                <a:gd name="T5" fmla="*/ 104 h 1235"/>
                <a:gd name="T6" fmla="*/ 474 w 1237"/>
                <a:gd name="T7" fmla="*/ 173 h 1235"/>
                <a:gd name="T8" fmla="*/ 447 w 1237"/>
                <a:gd name="T9" fmla="*/ 248 h 1235"/>
                <a:gd name="T10" fmla="*/ 423 w 1237"/>
                <a:gd name="T11" fmla="*/ 324 h 1235"/>
                <a:gd name="T12" fmla="*/ 403 w 1237"/>
                <a:gd name="T13" fmla="*/ 401 h 1235"/>
                <a:gd name="T14" fmla="*/ 375 w 1237"/>
                <a:gd name="T15" fmla="*/ 522 h 1235"/>
                <a:gd name="T16" fmla="*/ 353 w 1237"/>
                <a:gd name="T17" fmla="*/ 644 h 1235"/>
                <a:gd name="T18" fmla="*/ 335 w 1237"/>
                <a:gd name="T19" fmla="*/ 767 h 1235"/>
                <a:gd name="T20" fmla="*/ 323 w 1237"/>
                <a:gd name="T21" fmla="*/ 890 h 1235"/>
                <a:gd name="T22" fmla="*/ 320 w 1237"/>
                <a:gd name="T23" fmla="*/ 915 h 1235"/>
                <a:gd name="T24" fmla="*/ 423 w 1237"/>
                <a:gd name="T25" fmla="*/ 906 h 1235"/>
                <a:gd name="T26" fmla="*/ 526 w 1237"/>
                <a:gd name="T27" fmla="*/ 893 h 1235"/>
                <a:gd name="T28" fmla="*/ 647 w 1237"/>
                <a:gd name="T29" fmla="*/ 874 h 1235"/>
                <a:gd name="T30" fmla="*/ 766 w 1237"/>
                <a:gd name="T31" fmla="*/ 849 h 1235"/>
                <a:gd name="T32" fmla="*/ 885 w 1237"/>
                <a:gd name="T33" fmla="*/ 820 h 1235"/>
                <a:gd name="T34" fmla="*/ 1002 w 1237"/>
                <a:gd name="T35" fmla="*/ 784 h 1235"/>
                <a:gd name="T36" fmla="*/ 1060 w 1237"/>
                <a:gd name="T37" fmla="*/ 763 h 1235"/>
                <a:gd name="T38" fmla="*/ 1117 w 1237"/>
                <a:gd name="T39" fmla="*/ 740 h 1235"/>
                <a:gd name="T40" fmla="*/ 1173 w 1237"/>
                <a:gd name="T41" fmla="*/ 717 h 1235"/>
                <a:gd name="T42" fmla="*/ 1200 w 1237"/>
                <a:gd name="T43" fmla="*/ 704 h 1235"/>
                <a:gd name="T44" fmla="*/ 1237 w 1237"/>
                <a:gd name="T45" fmla="*/ 740 h 1235"/>
                <a:gd name="T46" fmla="*/ 1194 w 1237"/>
                <a:gd name="T47" fmla="*/ 797 h 1235"/>
                <a:gd name="T48" fmla="*/ 1147 w 1237"/>
                <a:gd name="T49" fmla="*/ 851 h 1235"/>
                <a:gd name="T50" fmla="*/ 1095 w 1237"/>
                <a:gd name="T51" fmla="*/ 901 h 1235"/>
                <a:gd name="T52" fmla="*/ 1041 w 1237"/>
                <a:gd name="T53" fmla="*/ 947 h 1235"/>
                <a:gd name="T54" fmla="*/ 983 w 1237"/>
                <a:gd name="T55" fmla="*/ 989 h 1235"/>
                <a:gd name="T56" fmla="*/ 922 w 1237"/>
                <a:gd name="T57" fmla="*/ 1027 h 1235"/>
                <a:gd name="T58" fmla="*/ 858 w 1237"/>
                <a:gd name="T59" fmla="*/ 1062 h 1235"/>
                <a:gd name="T60" fmla="*/ 794 w 1237"/>
                <a:gd name="T61" fmla="*/ 1094 h 1235"/>
                <a:gd name="T62" fmla="*/ 728 w 1237"/>
                <a:gd name="T63" fmla="*/ 1123 h 1235"/>
                <a:gd name="T64" fmla="*/ 661 w 1237"/>
                <a:gd name="T65" fmla="*/ 1147 h 1235"/>
                <a:gd name="T66" fmla="*/ 594 w 1237"/>
                <a:gd name="T67" fmla="*/ 1169 h 1235"/>
                <a:gd name="T68" fmla="*/ 491 w 1237"/>
                <a:gd name="T69" fmla="*/ 1196 h 1235"/>
                <a:gd name="T70" fmla="*/ 386 w 1237"/>
                <a:gd name="T71" fmla="*/ 1217 h 1235"/>
                <a:gd name="T72" fmla="*/ 280 w 1237"/>
                <a:gd name="T73" fmla="*/ 1229 h 1235"/>
                <a:gd name="T74" fmla="*/ 174 w 1237"/>
                <a:gd name="T75" fmla="*/ 1235 h 1235"/>
                <a:gd name="T76" fmla="*/ 151 w 1237"/>
                <a:gd name="T77" fmla="*/ 1235 h 1235"/>
                <a:gd name="T78" fmla="*/ 128 w 1237"/>
                <a:gd name="T79" fmla="*/ 1233 h 1235"/>
                <a:gd name="T80" fmla="*/ 106 w 1237"/>
                <a:gd name="T81" fmla="*/ 1228 h 1235"/>
                <a:gd name="T82" fmla="*/ 80 w 1237"/>
                <a:gd name="T83" fmla="*/ 1217 h 1235"/>
                <a:gd name="T84" fmla="*/ 57 w 1237"/>
                <a:gd name="T85" fmla="*/ 1201 h 1235"/>
                <a:gd name="T86" fmla="*/ 36 w 1237"/>
                <a:gd name="T87" fmla="*/ 1182 h 1235"/>
                <a:gd name="T88" fmla="*/ 21 w 1237"/>
                <a:gd name="T89" fmla="*/ 1159 h 1235"/>
                <a:gd name="T90" fmla="*/ 8 w 1237"/>
                <a:gd name="T91" fmla="*/ 1134 h 1235"/>
                <a:gd name="T92" fmla="*/ 1 w 1237"/>
                <a:gd name="T93" fmla="*/ 1106 h 1235"/>
                <a:gd name="T94" fmla="*/ 0 w 1237"/>
                <a:gd name="T95" fmla="*/ 1073 h 1235"/>
                <a:gd name="T96" fmla="*/ 0 w 1237"/>
                <a:gd name="T97" fmla="*/ 1041 h 1235"/>
                <a:gd name="T98" fmla="*/ 6 w 1237"/>
                <a:gd name="T99" fmla="*/ 947 h 1235"/>
                <a:gd name="T100" fmla="*/ 18 w 1237"/>
                <a:gd name="T101" fmla="*/ 855 h 1235"/>
                <a:gd name="T102" fmla="*/ 35 w 1237"/>
                <a:gd name="T103" fmla="*/ 762 h 1235"/>
                <a:gd name="T104" fmla="*/ 57 w 1237"/>
                <a:gd name="T105" fmla="*/ 671 h 1235"/>
                <a:gd name="T106" fmla="*/ 85 w 1237"/>
                <a:gd name="T107" fmla="*/ 582 h 1235"/>
                <a:gd name="T108" fmla="*/ 115 w 1237"/>
                <a:gd name="T109" fmla="*/ 501 h 1235"/>
                <a:gd name="T110" fmla="*/ 150 w 1237"/>
                <a:gd name="T111" fmla="*/ 421 h 1235"/>
                <a:gd name="T112" fmla="*/ 190 w 1237"/>
                <a:gd name="T113" fmla="*/ 345 h 1235"/>
                <a:gd name="T114" fmla="*/ 235 w 1237"/>
                <a:gd name="T115" fmla="*/ 270 h 1235"/>
                <a:gd name="T116" fmla="*/ 285 w 1237"/>
                <a:gd name="T117" fmla="*/ 200 h 1235"/>
                <a:gd name="T118" fmla="*/ 331 w 1237"/>
                <a:gd name="T119" fmla="*/ 144 h 1235"/>
                <a:gd name="T120" fmla="*/ 382 w 1237"/>
                <a:gd name="T121" fmla="*/ 92 h 1235"/>
                <a:gd name="T122" fmla="*/ 438 w 1237"/>
                <a:gd name="T123" fmla="*/ 44 h 1235"/>
                <a:gd name="T124" fmla="*/ 496 w 1237"/>
                <a:gd name="T125" fmla="*/ 0 h 1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37" h="1235">
                  <a:moveTo>
                    <a:pt x="496" y="0"/>
                  </a:moveTo>
                  <a:lnTo>
                    <a:pt x="532" y="36"/>
                  </a:lnTo>
                  <a:lnTo>
                    <a:pt x="502" y="104"/>
                  </a:lnTo>
                  <a:lnTo>
                    <a:pt x="474" y="173"/>
                  </a:lnTo>
                  <a:lnTo>
                    <a:pt x="447" y="248"/>
                  </a:lnTo>
                  <a:lnTo>
                    <a:pt x="423" y="324"/>
                  </a:lnTo>
                  <a:lnTo>
                    <a:pt x="403" y="401"/>
                  </a:lnTo>
                  <a:lnTo>
                    <a:pt x="375" y="522"/>
                  </a:lnTo>
                  <a:lnTo>
                    <a:pt x="353" y="644"/>
                  </a:lnTo>
                  <a:lnTo>
                    <a:pt x="335" y="767"/>
                  </a:lnTo>
                  <a:lnTo>
                    <a:pt x="323" y="890"/>
                  </a:lnTo>
                  <a:lnTo>
                    <a:pt x="320" y="915"/>
                  </a:lnTo>
                  <a:lnTo>
                    <a:pt x="423" y="906"/>
                  </a:lnTo>
                  <a:lnTo>
                    <a:pt x="526" y="893"/>
                  </a:lnTo>
                  <a:lnTo>
                    <a:pt x="647" y="874"/>
                  </a:lnTo>
                  <a:lnTo>
                    <a:pt x="766" y="849"/>
                  </a:lnTo>
                  <a:lnTo>
                    <a:pt x="885" y="820"/>
                  </a:lnTo>
                  <a:lnTo>
                    <a:pt x="1002" y="784"/>
                  </a:lnTo>
                  <a:lnTo>
                    <a:pt x="1060" y="763"/>
                  </a:lnTo>
                  <a:lnTo>
                    <a:pt x="1117" y="740"/>
                  </a:lnTo>
                  <a:lnTo>
                    <a:pt x="1173" y="717"/>
                  </a:lnTo>
                  <a:lnTo>
                    <a:pt x="1200" y="704"/>
                  </a:lnTo>
                  <a:lnTo>
                    <a:pt x="1237" y="740"/>
                  </a:lnTo>
                  <a:lnTo>
                    <a:pt x="1194" y="797"/>
                  </a:lnTo>
                  <a:lnTo>
                    <a:pt x="1147" y="851"/>
                  </a:lnTo>
                  <a:lnTo>
                    <a:pt x="1095" y="901"/>
                  </a:lnTo>
                  <a:lnTo>
                    <a:pt x="1041" y="947"/>
                  </a:lnTo>
                  <a:lnTo>
                    <a:pt x="983" y="989"/>
                  </a:lnTo>
                  <a:lnTo>
                    <a:pt x="922" y="1027"/>
                  </a:lnTo>
                  <a:lnTo>
                    <a:pt x="858" y="1062"/>
                  </a:lnTo>
                  <a:lnTo>
                    <a:pt x="794" y="1094"/>
                  </a:lnTo>
                  <a:lnTo>
                    <a:pt x="728" y="1123"/>
                  </a:lnTo>
                  <a:lnTo>
                    <a:pt x="661" y="1147"/>
                  </a:lnTo>
                  <a:lnTo>
                    <a:pt x="594" y="1169"/>
                  </a:lnTo>
                  <a:lnTo>
                    <a:pt x="491" y="1196"/>
                  </a:lnTo>
                  <a:lnTo>
                    <a:pt x="386" y="1217"/>
                  </a:lnTo>
                  <a:lnTo>
                    <a:pt x="280" y="1229"/>
                  </a:lnTo>
                  <a:lnTo>
                    <a:pt x="174" y="1235"/>
                  </a:lnTo>
                  <a:lnTo>
                    <a:pt x="151" y="1235"/>
                  </a:lnTo>
                  <a:lnTo>
                    <a:pt x="128" y="1233"/>
                  </a:lnTo>
                  <a:lnTo>
                    <a:pt x="106" y="1228"/>
                  </a:lnTo>
                  <a:lnTo>
                    <a:pt x="80" y="1217"/>
                  </a:lnTo>
                  <a:lnTo>
                    <a:pt x="57" y="1201"/>
                  </a:lnTo>
                  <a:lnTo>
                    <a:pt x="36" y="1182"/>
                  </a:lnTo>
                  <a:lnTo>
                    <a:pt x="21" y="1159"/>
                  </a:lnTo>
                  <a:lnTo>
                    <a:pt x="8" y="1134"/>
                  </a:lnTo>
                  <a:lnTo>
                    <a:pt x="1" y="1106"/>
                  </a:lnTo>
                  <a:lnTo>
                    <a:pt x="0" y="1073"/>
                  </a:lnTo>
                  <a:lnTo>
                    <a:pt x="0" y="1041"/>
                  </a:lnTo>
                  <a:lnTo>
                    <a:pt x="6" y="947"/>
                  </a:lnTo>
                  <a:lnTo>
                    <a:pt x="18" y="855"/>
                  </a:lnTo>
                  <a:lnTo>
                    <a:pt x="35" y="762"/>
                  </a:lnTo>
                  <a:lnTo>
                    <a:pt x="57" y="671"/>
                  </a:lnTo>
                  <a:lnTo>
                    <a:pt x="85" y="582"/>
                  </a:lnTo>
                  <a:lnTo>
                    <a:pt x="115" y="501"/>
                  </a:lnTo>
                  <a:lnTo>
                    <a:pt x="150" y="421"/>
                  </a:lnTo>
                  <a:lnTo>
                    <a:pt x="190" y="345"/>
                  </a:lnTo>
                  <a:lnTo>
                    <a:pt x="235" y="270"/>
                  </a:lnTo>
                  <a:lnTo>
                    <a:pt x="285" y="200"/>
                  </a:lnTo>
                  <a:lnTo>
                    <a:pt x="331" y="144"/>
                  </a:lnTo>
                  <a:lnTo>
                    <a:pt x="382" y="92"/>
                  </a:lnTo>
                  <a:lnTo>
                    <a:pt x="438" y="44"/>
                  </a:lnTo>
                  <a:lnTo>
                    <a:pt x="49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276"/>
            <p:cNvSpPr>
              <a:spLocks noEditPoints="1"/>
            </p:cNvSpPr>
            <p:nvPr/>
          </p:nvSpPr>
          <p:spPr bwMode="auto">
            <a:xfrm>
              <a:off x="5766" y="3626"/>
              <a:ext cx="1731" cy="1729"/>
            </a:xfrm>
            <a:custGeom>
              <a:avLst/>
              <a:gdLst>
                <a:gd name="T0" fmla="*/ 1977 w 3461"/>
                <a:gd name="T1" fmla="*/ 939 h 3456"/>
                <a:gd name="T2" fmla="*/ 1837 w 3461"/>
                <a:gd name="T3" fmla="*/ 996 h 3456"/>
                <a:gd name="T4" fmla="*/ 1719 w 3461"/>
                <a:gd name="T5" fmla="*/ 1101 h 3456"/>
                <a:gd name="T6" fmla="*/ 1646 w 3461"/>
                <a:gd name="T7" fmla="*/ 1235 h 3456"/>
                <a:gd name="T8" fmla="*/ 1621 w 3461"/>
                <a:gd name="T9" fmla="*/ 1382 h 3456"/>
                <a:gd name="T10" fmla="*/ 1646 w 3461"/>
                <a:gd name="T11" fmla="*/ 1529 h 3456"/>
                <a:gd name="T12" fmla="*/ 1719 w 3461"/>
                <a:gd name="T13" fmla="*/ 1665 h 3456"/>
                <a:gd name="T14" fmla="*/ 1837 w 3461"/>
                <a:gd name="T15" fmla="*/ 1770 h 3456"/>
                <a:gd name="T16" fmla="*/ 1977 w 3461"/>
                <a:gd name="T17" fmla="*/ 1826 h 3456"/>
                <a:gd name="T18" fmla="*/ 2127 w 3461"/>
                <a:gd name="T19" fmla="*/ 1835 h 3456"/>
                <a:gd name="T20" fmla="*/ 2270 w 3461"/>
                <a:gd name="T21" fmla="*/ 1794 h 3456"/>
                <a:gd name="T22" fmla="*/ 2399 w 3461"/>
                <a:gd name="T23" fmla="*/ 1705 h 3456"/>
                <a:gd name="T24" fmla="*/ 2488 w 3461"/>
                <a:gd name="T25" fmla="*/ 1577 h 3456"/>
                <a:gd name="T26" fmla="*/ 2529 w 3461"/>
                <a:gd name="T27" fmla="*/ 1433 h 3456"/>
                <a:gd name="T28" fmla="*/ 2521 w 3461"/>
                <a:gd name="T29" fmla="*/ 1283 h 3456"/>
                <a:gd name="T30" fmla="*/ 2464 w 3461"/>
                <a:gd name="T31" fmla="*/ 1143 h 3456"/>
                <a:gd name="T32" fmla="*/ 2359 w 3461"/>
                <a:gd name="T33" fmla="*/ 1026 h 3456"/>
                <a:gd name="T34" fmla="*/ 2225 w 3461"/>
                <a:gd name="T35" fmla="*/ 952 h 3456"/>
                <a:gd name="T36" fmla="*/ 2076 w 3461"/>
                <a:gd name="T37" fmla="*/ 928 h 3456"/>
                <a:gd name="T38" fmla="*/ 3351 w 3461"/>
                <a:gd name="T39" fmla="*/ 2 h 3456"/>
                <a:gd name="T40" fmla="*/ 3421 w 3461"/>
                <a:gd name="T41" fmla="*/ 40 h 3456"/>
                <a:gd name="T42" fmla="*/ 3459 w 3461"/>
                <a:gd name="T43" fmla="*/ 111 h 3456"/>
                <a:gd name="T44" fmla="*/ 3457 w 3461"/>
                <a:gd name="T45" fmla="*/ 256 h 3456"/>
                <a:gd name="T46" fmla="*/ 3444 w 3461"/>
                <a:gd name="T47" fmla="*/ 471 h 3456"/>
                <a:gd name="T48" fmla="*/ 3416 w 3461"/>
                <a:gd name="T49" fmla="*/ 722 h 3456"/>
                <a:gd name="T50" fmla="*/ 3372 w 3461"/>
                <a:gd name="T51" fmla="*/ 997 h 3456"/>
                <a:gd name="T52" fmla="*/ 3304 w 3461"/>
                <a:gd name="T53" fmla="*/ 1283 h 3456"/>
                <a:gd name="T54" fmla="*/ 3210 w 3461"/>
                <a:gd name="T55" fmla="*/ 1569 h 3456"/>
                <a:gd name="T56" fmla="*/ 3083 w 3461"/>
                <a:gd name="T57" fmla="*/ 1845 h 3456"/>
                <a:gd name="T58" fmla="*/ 2922 w 3461"/>
                <a:gd name="T59" fmla="*/ 2094 h 3456"/>
                <a:gd name="T60" fmla="*/ 2738 w 3461"/>
                <a:gd name="T61" fmla="*/ 2296 h 3456"/>
                <a:gd name="T62" fmla="*/ 2592 w 3461"/>
                <a:gd name="T63" fmla="*/ 2431 h 3456"/>
                <a:gd name="T64" fmla="*/ 2457 w 3461"/>
                <a:gd name="T65" fmla="*/ 2538 h 3456"/>
                <a:gd name="T66" fmla="*/ 2318 w 3461"/>
                <a:gd name="T67" fmla="*/ 2635 h 3456"/>
                <a:gd name="T68" fmla="*/ 2156 w 3461"/>
                <a:gd name="T69" fmla="*/ 2738 h 3456"/>
                <a:gd name="T70" fmla="*/ 2003 w 3461"/>
                <a:gd name="T71" fmla="*/ 2833 h 3456"/>
                <a:gd name="T72" fmla="*/ 1849 w 3461"/>
                <a:gd name="T73" fmla="*/ 2931 h 3456"/>
                <a:gd name="T74" fmla="*/ 1665 w 3461"/>
                <a:gd name="T75" fmla="*/ 3049 h 3456"/>
                <a:gd name="T76" fmla="*/ 1449 w 3461"/>
                <a:gd name="T77" fmla="*/ 3193 h 3456"/>
                <a:gd name="T78" fmla="*/ 1193 w 3461"/>
                <a:gd name="T79" fmla="*/ 3366 h 3456"/>
                <a:gd name="T80" fmla="*/ 1048 w 3461"/>
                <a:gd name="T81" fmla="*/ 3453 h 3456"/>
                <a:gd name="T82" fmla="*/ 969 w 3461"/>
                <a:gd name="T83" fmla="*/ 3445 h 3456"/>
                <a:gd name="T84" fmla="*/ 40 w 3461"/>
                <a:gd name="T85" fmla="*/ 2534 h 3456"/>
                <a:gd name="T86" fmla="*/ 3 w 3461"/>
                <a:gd name="T87" fmla="*/ 2463 h 3456"/>
                <a:gd name="T88" fmla="*/ 11 w 3461"/>
                <a:gd name="T89" fmla="*/ 2383 h 3456"/>
                <a:gd name="T90" fmla="*/ 152 w 3461"/>
                <a:gd name="T91" fmla="*/ 2175 h 3456"/>
                <a:gd name="T92" fmla="*/ 315 w 3461"/>
                <a:gd name="T93" fmla="*/ 1934 h 3456"/>
                <a:gd name="T94" fmla="*/ 449 w 3461"/>
                <a:gd name="T95" fmla="*/ 1729 h 3456"/>
                <a:gd name="T96" fmla="*/ 560 w 3461"/>
                <a:gd name="T97" fmla="*/ 1556 h 3456"/>
                <a:gd name="T98" fmla="*/ 653 w 3461"/>
                <a:gd name="T99" fmla="*/ 1409 h 3456"/>
                <a:gd name="T100" fmla="*/ 755 w 3461"/>
                <a:gd name="T101" fmla="*/ 1246 h 3456"/>
                <a:gd name="T102" fmla="*/ 855 w 3461"/>
                <a:gd name="T103" fmla="*/ 1094 h 3456"/>
                <a:gd name="T104" fmla="*/ 953 w 3461"/>
                <a:gd name="T105" fmla="*/ 957 h 3456"/>
                <a:gd name="T106" fmla="*/ 1068 w 3461"/>
                <a:gd name="T107" fmla="*/ 822 h 3456"/>
                <a:gd name="T108" fmla="*/ 1215 w 3461"/>
                <a:gd name="T109" fmla="*/ 667 h 3456"/>
                <a:gd name="T110" fmla="*/ 1442 w 3461"/>
                <a:gd name="T111" fmla="*/ 480 h 3456"/>
                <a:gd name="T112" fmla="*/ 1704 w 3461"/>
                <a:gd name="T113" fmla="*/ 332 h 3456"/>
                <a:gd name="T114" fmla="*/ 1983 w 3461"/>
                <a:gd name="T115" fmla="*/ 217 h 3456"/>
                <a:gd name="T116" fmla="*/ 2272 w 3461"/>
                <a:gd name="T117" fmla="*/ 131 h 3456"/>
                <a:gd name="T118" fmla="*/ 2556 w 3461"/>
                <a:gd name="T119" fmla="*/ 72 h 3456"/>
                <a:gd name="T120" fmla="*/ 2824 w 3461"/>
                <a:gd name="T121" fmla="*/ 34 h 3456"/>
                <a:gd name="T122" fmla="*/ 3065 w 3461"/>
                <a:gd name="T123" fmla="*/ 11 h 3456"/>
                <a:gd name="T124" fmla="*/ 3265 w 3461"/>
                <a:gd name="T125" fmla="*/ 1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61" h="3456">
                  <a:moveTo>
                    <a:pt x="2076" y="928"/>
                  </a:moveTo>
                  <a:lnTo>
                    <a:pt x="2026" y="931"/>
                  </a:lnTo>
                  <a:lnTo>
                    <a:pt x="1977" y="939"/>
                  </a:lnTo>
                  <a:lnTo>
                    <a:pt x="1928" y="952"/>
                  </a:lnTo>
                  <a:lnTo>
                    <a:pt x="1881" y="972"/>
                  </a:lnTo>
                  <a:lnTo>
                    <a:pt x="1837" y="996"/>
                  </a:lnTo>
                  <a:lnTo>
                    <a:pt x="1794" y="1026"/>
                  </a:lnTo>
                  <a:lnTo>
                    <a:pt x="1754" y="1061"/>
                  </a:lnTo>
                  <a:lnTo>
                    <a:pt x="1719" y="1101"/>
                  </a:lnTo>
                  <a:lnTo>
                    <a:pt x="1689" y="1143"/>
                  </a:lnTo>
                  <a:lnTo>
                    <a:pt x="1665" y="1188"/>
                  </a:lnTo>
                  <a:lnTo>
                    <a:pt x="1646" y="1235"/>
                  </a:lnTo>
                  <a:lnTo>
                    <a:pt x="1632" y="1283"/>
                  </a:lnTo>
                  <a:lnTo>
                    <a:pt x="1624" y="1333"/>
                  </a:lnTo>
                  <a:lnTo>
                    <a:pt x="1621" y="1382"/>
                  </a:lnTo>
                  <a:lnTo>
                    <a:pt x="1624" y="1433"/>
                  </a:lnTo>
                  <a:lnTo>
                    <a:pt x="1632" y="1481"/>
                  </a:lnTo>
                  <a:lnTo>
                    <a:pt x="1646" y="1529"/>
                  </a:lnTo>
                  <a:lnTo>
                    <a:pt x="1665" y="1577"/>
                  </a:lnTo>
                  <a:lnTo>
                    <a:pt x="1689" y="1622"/>
                  </a:lnTo>
                  <a:lnTo>
                    <a:pt x="1719" y="1665"/>
                  </a:lnTo>
                  <a:lnTo>
                    <a:pt x="1754" y="1705"/>
                  </a:lnTo>
                  <a:lnTo>
                    <a:pt x="1794" y="1740"/>
                  </a:lnTo>
                  <a:lnTo>
                    <a:pt x="1837" y="1770"/>
                  </a:lnTo>
                  <a:lnTo>
                    <a:pt x="1881" y="1794"/>
                  </a:lnTo>
                  <a:lnTo>
                    <a:pt x="1928" y="1813"/>
                  </a:lnTo>
                  <a:lnTo>
                    <a:pt x="1977" y="1826"/>
                  </a:lnTo>
                  <a:lnTo>
                    <a:pt x="2026" y="1835"/>
                  </a:lnTo>
                  <a:lnTo>
                    <a:pt x="2076" y="1837"/>
                  </a:lnTo>
                  <a:lnTo>
                    <a:pt x="2127" y="1835"/>
                  </a:lnTo>
                  <a:lnTo>
                    <a:pt x="2175" y="1826"/>
                  </a:lnTo>
                  <a:lnTo>
                    <a:pt x="2225" y="1813"/>
                  </a:lnTo>
                  <a:lnTo>
                    <a:pt x="2270" y="1794"/>
                  </a:lnTo>
                  <a:lnTo>
                    <a:pt x="2316" y="1770"/>
                  </a:lnTo>
                  <a:lnTo>
                    <a:pt x="2359" y="1740"/>
                  </a:lnTo>
                  <a:lnTo>
                    <a:pt x="2399" y="1705"/>
                  </a:lnTo>
                  <a:lnTo>
                    <a:pt x="2434" y="1665"/>
                  </a:lnTo>
                  <a:lnTo>
                    <a:pt x="2464" y="1622"/>
                  </a:lnTo>
                  <a:lnTo>
                    <a:pt x="2488" y="1577"/>
                  </a:lnTo>
                  <a:lnTo>
                    <a:pt x="2507" y="1529"/>
                  </a:lnTo>
                  <a:lnTo>
                    <a:pt x="2521" y="1481"/>
                  </a:lnTo>
                  <a:lnTo>
                    <a:pt x="2529" y="1433"/>
                  </a:lnTo>
                  <a:lnTo>
                    <a:pt x="2532" y="1382"/>
                  </a:lnTo>
                  <a:lnTo>
                    <a:pt x="2529" y="1333"/>
                  </a:lnTo>
                  <a:lnTo>
                    <a:pt x="2521" y="1283"/>
                  </a:lnTo>
                  <a:lnTo>
                    <a:pt x="2507" y="1235"/>
                  </a:lnTo>
                  <a:lnTo>
                    <a:pt x="2488" y="1188"/>
                  </a:lnTo>
                  <a:lnTo>
                    <a:pt x="2464" y="1143"/>
                  </a:lnTo>
                  <a:lnTo>
                    <a:pt x="2434" y="1101"/>
                  </a:lnTo>
                  <a:lnTo>
                    <a:pt x="2399" y="1061"/>
                  </a:lnTo>
                  <a:lnTo>
                    <a:pt x="2359" y="1026"/>
                  </a:lnTo>
                  <a:lnTo>
                    <a:pt x="2316" y="996"/>
                  </a:lnTo>
                  <a:lnTo>
                    <a:pt x="2270" y="972"/>
                  </a:lnTo>
                  <a:lnTo>
                    <a:pt x="2225" y="952"/>
                  </a:lnTo>
                  <a:lnTo>
                    <a:pt x="2175" y="939"/>
                  </a:lnTo>
                  <a:lnTo>
                    <a:pt x="2127" y="931"/>
                  </a:lnTo>
                  <a:lnTo>
                    <a:pt x="2076" y="928"/>
                  </a:lnTo>
                  <a:close/>
                  <a:moveTo>
                    <a:pt x="3322" y="0"/>
                  </a:moveTo>
                  <a:lnTo>
                    <a:pt x="3325" y="0"/>
                  </a:lnTo>
                  <a:lnTo>
                    <a:pt x="3351" y="2"/>
                  </a:lnTo>
                  <a:lnTo>
                    <a:pt x="3377" y="10"/>
                  </a:lnTo>
                  <a:lnTo>
                    <a:pt x="3401" y="23"/>
                  </a:lnTo>
                  <a:lnTo>
                    <a:pt x="3421" y="40"/>
                  </a:lnTo>
                  <a:lnTo>
                    <a:pt x="3438" y="60"/>
                  </a:lnTo>
                  <a:lnTo>
                    <a:pt x="3451" y="86"/>
                  </a:lnTo>
                  <a:lnTo>
                    <a:pt x="3459" y="111"/>
                  </a:lnTo>
                  <a:lnTo>
                    <a:pt x="3461" y="139"/>
                  </a:lnTo>
                  <a:lnTo>
                    <a:pt x="3460" y="194"/>
                  </a:lnTo>
                  <a:lnTo>
                    <a:pt x="3457" y="256"/>
                  </a:lnTo>
                  <a:lnTo>
                    <a:pt x="3454" y="323"/>
                  </a:lnTo>
                  <a:lnTo>
                    <a:pt x="3450" y="395"/>
                  </a:lnTo>
                  <a:lnTo>
                    <a:pt x="3444" y="471"/>
                  </a:lnTo>
                  <a:lnTo>
                    <a:pt x="3437" y="552"/>
                  </a:lnTo>
                  <a:lnTo>
                    <a:pt x="3427" y="635"/>
                  </a:lnTo>
                  <a:lnTo>
                    <a:pt x="3416" y="722"/>
                  </a:lnTo>
                  <a:lnTo>
                    <a:pt x="3404" y="811"/>
                  </a:lnTo>
                  <a:lnTo>
                    <a:pt x="3389" y="903"/>
                  </a:lnTo>
                  <a:lnTo>
                    <a:pt x="3372" y="997"/>
                  </a:lnTo>
                  <a:lnTo>
                    <a:pt x="3351" y="1091"/>
                  </a:lnTo>
                  <a:lnTo>
                    <a:pt x="3329" y="1187"/>
                  </a:lnTo>
                  <a:lnTo>
                    <a:pt x="3304" y="1283"/>
                  </a:lnTo>
                  <a:lnTo>
                    <a:pt x="3275" y="1380"/>
                  </a:lnTo>
                  <a:lnTo>
                    <a:pt x="3244" y="1475"/>
                  </a:lnTo>
                  <a:lnTo>
                    <a:pt x="3210" y="1569"/>
                  </a:lnTo>
                  <a:lnTo>
                    <a:pt x="3171" y="1663"/>
                  </a:lnTo>
                  <a:lnTo>
                    <a:pt x="3129" y="1755"/>
                  </a:lnTo>
                  <a:lnTo>
                    <a:pt x="3083" y="1845"/>
                  </a:lnTo>
                  <a:lnTo>
                    <a:pt x="3033" y="1932"/>
                  </a:lnTo>
                  <a:lnTo>
                    <a:pt x="2980" y="2015"/>
                  </a:lnTo>
                  <a:lnTo>
                    <a:pt x="2922" y="2094"/>
                  </a:lnTo>
                  <a:lnTo>
                    <a:pt x="2859" y="2172"/>
                  </a:lnTo>
                  <a:lnTo>
                    <a:pt x="2793" y="2243"/>
                  </a:lnTo>
                  <a:lnTo>
                    <a:pt x="2738" y="2296"/>
                  </a:lnTo>
                  <a:lnTo>
                    <a:pt x="2686" y="2346"/>
                  </a:lnTo>
                  <a:lnTo>
                    <a:pt x="2638" y="2390"/>
                  </a:lnTo>
                  <a:lnTo>
                    <a:pt x="2592" y="2431"/>
                  </a:lnTo>
                  <a:lnTo>
                    <a:pt x="2546" y="2469"/>
                  </a:lnTo>
                  <a:lnTo>
                    <a:pt x="2501" y="2504"/>
                  </a:lnTo>
                  <a:lnTo>
                    <a:pt x="2457" y="2538"/>
                  </a:lnTo>
                  <a:lnTo>
                    <a:pt x="2412" y="2571"/>
                  </a:lnTo>
                  <a:lnTo>
                    <a:pt x="2366" y="2603"/>
                  </a:lnTo>
                  <a:lnTo>
                    <a:pt x="2318" y="2635"/>
                  </a:lnTo>
                  <a:lnTo>
                    <a:pt x="2267" y="2668"/>
                  </a:lnTo>
                  <a:lnTo>
                    <a:pt x="2214" y="2702"/>
                  </a:lnTo>
                  <a:lnTo>
                    <a:pt x="2156" y="2738"/>
                  </a:lnTo>
                  <a:lnTo>
                    <a:pt x="2094" y="2777"/>
                  </a:lnTo>
                  <a:lnTo>
                    <a:pt x="2050" y="2804"/>
                  </a:lnTo>
                  <a:lnTo>
                    <a:pt x="2003" y="2833"/>
                  </a:lnTo>
                  <a:lnTo>
                    <a:pt x="1955" y="2865"/>
                  </a:lnTo>
                  <a:lnTo>
                    <a:pt x="1903" y="2897"/>
                  </a:lnTo>
                  <a:lnTo>
                    <a:pt x="1849" y="2931"/>
                  </a:lnTo>
                  <a:lnTo>
                    <a:pt x="1791" y="2969"/>
                  </a:lnTo>
                  <a:lnTo>
                    <a:pt x="1729" y="3007"/>
                  </a:lnTo>
                  <a:lnTo>
                    <a:pt x="1665" y="3049"/>
                  </a:lnTo>
                  <a:lnTo>
                    <a:pt x="1597" y="3094"/>
                  </a:lnTo>
                  <a:lnTo>
                    <a:pt x="1525" y="3142"/>
                  </a:lnTo>
                  <a:lnTo>
                    <a:pt x="1449" y="3193"/>
                  </a:lnTo>
                  <a:lnTo>
                    <a:pt x="1368" y="3247"/>
                  </a:lnTo>
                  <a:lnTo>
                    <a:pt x="1283" y="3304"/>
                  </a:lnTo>
                  <a:lnTo>
                    <a:pt x="1193" y="3366"/>
                  </a:lnTo>
                  <a:lnTo>
                    <a:pt x="1099" y="3431"/>
                  </a:lnTo>
                  <a:lnTo>
                    <a:pt x="1074" y="3445"/>
                  </a:lnTo>
                  <a:lnTo>
                    <a:pt x="1048" y="3453"/>
                  </a:lnTo>
                  <a:lnTo>
                    <a:pt x="1021" y="3456"/>
                  </a:lnTo>
                  <a:lnTo>
                    <a:pt x="994" y="3454"/>
                  </a:lnTo>
                  <a:lnTo>
                    <a:pt x="969" y="3445"/>
                  </a:lnTo>
                  <a:lnTo>
                    <a:pt x="946" y="3433"/>
                  </a:lnTo>
                  <a:lnTo>
                    <a:pt x="924" y="3415"/>
                  </a:lnTo>
                  <a:lnTo>
                    <a:pt x="40" y="2534"/>
                  </a:lnTo>
                  <a:lnTo>
                    <a:pt x="23" y="2512"/>
                  </a:lnTo>
                  <a:lnTo>
                    <a:pt x="10" y="2488"/>
                  </a:lnTo>
                  <a:lnTo>
                    <a:pt x="3" y="2463"/>
                  </a:lnTo>
                  <a:lnTo>
                    <a:pt x="0" y="2436"/>
                  </a:lnTo>
                  <a:lnTo>
                    <a:pt x="3" y="2408"/>
                  </a:lnTo>
                  <a:lnTo>
                    <a:pt x="11" y="2383"/>
                  </a:lnTo>
                  <a:lnTo>
                    <a:pt x="25" y="2359"/>
                  </a:lnTo>
                  <a:lnTo>
                    <a:pt x="90" y="2265"/>
                  </a:lnTo>
                  <a:lnTo>
                    <a:pt x="152" y="2175"/>
                  </a:lnTo>
                  <a:lnTo>
                    <a:pt x="210" y="2090"/>
                  </a:lnTo>
                  <a:lnTo>
                    <a:pt x="264" y="2010"/>
                  </a:lnTo>
                  <a:lnTo>
                    <a:pt x="315" y="1934"/>
                  </a:lnTo>
                  <a:lnTo>
                    <a:pt x="362" y="1861"/>
                  </a:lnTo>
                  <a:lnTo>
                    <a:pt x="407" y="1794"/>
                  </a:lnTo>
                  <a:lnTo>
                    <a:pt x="449" y="1729"/>
                  </a:lnTo>
                  <a:lnTo>
                    <a:pt x="489" y="1668"/>
                  </a:lnTo>
                  <a:lnTo>
                    <a:pt x="525" y="1610"/>
                  </a:lnTo>
                  <a:lnTo>
                    <a:pt x="560" y="1556"/>
                  </a:lnTo>
                  <a:lnTo>
                    <a:pt x="593" y="1504"/>
                  </a:lnTo>
                  <a:lnTo>
                    <a:pt x="624" y="1456"/>
                  </a:lnTo>
                  <a:lnTo>
                    <a:pt x="653" y="1409"/>
                  </a:lnTo>
                  <a:lnTo>
                    <a:pt x="681" y="1365"/>
                  </a:lnTo>
                  <a:lnTo>
                    <a:pt x="718" y="1303"/>
                  </a:lnTo>
                  <a:lnTo>
                    <a:pt x="755" y="1246"/>
                  </a:lnTo>
                  <a:lnTo>
                    <a:pt x="790" y="1193"/>
                  </a:lnTo>
                  <a:lnTo>
                    <a:pt x="822" y="1142"/>
                  </a:lnTo>
                  <a:lnTo>
                    <a:pt x="855" y="1094"/>
                  </a:lnTo>
                  <a:lnTo>
                    <a:pt x="886" y="1048"/>
                  </a:lnTo>
                  <a:lnTo>
                    <a:pt x="919" y="1002"/>
                  </a:lnTo>
                  <a:lnTo>
                    <a:pt x="953" y="957"/>
                  </a:lnTo>
                  <a:lnTo>
                    <a:pt x="989" y="914"/>
                  </a:lnTo>
                  <a:lnTo>
                    <a:pt x="1027" y="868"/>
                  </a:lnTo>
                  <a:lnTo>
                    <a:pt x="1068" y="822"/>
                  </a:lnTo>
                  <a:lnTo>
                    <a:pt x="1112" y="773"/>
                  </a:lnTo>
                  <a:lnTo>
                    <a:pt x="1161" y="722"/>
                  </a:lnTo>
                  <a:lnTo>
                    <a:pt x="1215" y="667"/>
                  </a:lnTo>
                  <a:lnTo>
                    <a:pt x="1287" y="601"/>
                  </a:lnTo>
                  <a:lnTo>
                    <a:pt x="1363" y="538"/>
                  </a:lnTo>
                  <a:lnTo>
                    <a:pt x="1442" y="480"/>
                  </a:lnTo>
                  <a:lnTo>
                    <a:pt x="1527" y="427"/>
                  </a:lnTo>
                  <a:lnTo>
                    <a:pt x="1613" y="378"/>
                  </a:lnTo>
                  <a:lnTo>
                    <a:pt x="1704" y="332"/>
                  </a:lnTo>
                  <a:lnTo>
                    <a:pt x="1794" y="290"/>
                  </a:lnTo>
                  <a:lnTo>
                    <a:pt x="1889" y="252"/>
                  </a:lnTo>
                  <a:lnTo>
                    <a:pt x="1983" y="217"/>
                  </a:lnTo>
                  <a:lnTo>
                    <a:pt x="2080" y="186"/>
                  </a:lnTo>
                  <a:lnTo>
                    <a:pt x="2175" y="157"/>
                  </a:lnTo>
                  <a:lnTo>
                    <a:pt x="2272" y="131"/>
                  </a:lnTo>
                  <a:lnTo>
                    <a:pt x="2367" y="110"/>
                  </a:lnTo>
                  <a:lnTo>
                    <a:pt x="2463" y="89"/>
                  </a:lnTo>
                  <a:lnTo>
                    <a:pt x="2556" y="72"/>
                  </a:lnTo>
                  <a:lnTo>
                    <a:pt x="2648" y="57"/>
                  </a:lnTo>
                  <a:lnTo>
                    <a:pt x="2737" y="45"/>
                  </a:lnTo>
                  <a:lnTo>
                    <a:pt x="2824" y="34"/>
                  </a:lnTo>
                  <a:lnTo>
                    <a:pt x="2909" y="24"/>
                  </a:lnTo>
                  <a:lnTo>
                    <a:pt x="2988" y="17"/>
                  </a:lnTo>
                  <a:lnTo>
                    <a:pt x="3065" y="11"/>
                  </a:lnTo>
                  <a:lnTo>
                    <a:pt x="3137" y="6"/>
                  </a:lnTo>
                  <a:lnTo>
                    <a:pt x="3204" y="3"/>
                  </a:lnTo>
                  <a:lnTo>
                    <a:pt x="3265" y="1"/>
                  </a:lnTo>
                  <a:lnTo>
                    <a:pt x="33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9" name="Oval 128"/>
          <p:cNvSpPr/>
          <p:nvPr/>
        </p:nvSpPr>
        <p:spPr>
          <a:xfrm>
            <a:off x="5159114" y="3078086"/>
            <a:ext cx="726366" cy="7263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0" name="Group 1036"/>
          <p:cNvGrpSpPr>
            <a:grpSpLocks noChangeAspect="1"/>
          </p:cNvGrpSpPr>
          <p:nvPr/>
        </p:nvGrpSpPr>
        <p:grpSpPr bwMode="auto">
          <a:xfrm>
            <a:off x="5420093" y="3295267"/>
            <a:ext cx="245904" cy="244408"/>
            <a:chOff x="9876" y="-1946"/>
            <a:chExt cx="822" cy="817"/>
          </a:xfrm>
          <a:solidFill>
            <a:schemeClr val="bg1"/>
          </a:solidFill>
        </p:grpSpPr>
        <p:sp>
          <p:nvSpPr>
            <p:cNvPr id="131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5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7" name="Oval 136"/>
          <p:cNvSpPr/>
          <p:nvPr/>
        </p:nvSpPr>
        <p:spPr>
          <a:xfrm>
            <a:off x="3611475" y="1906037"/>
            <a:ext cx="726366" cy="72636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Freeform 1171"/>
          <p:cNvSpPr>
            <a:spLocks/>
          </p:cNvSpPr>
          <p:nvPr/>
        </p:nvSpPr>
        <p:spPr bwMode="auto">
          <a:xfrm>
            <a:off x="3826312" y="2136209"/>
            <a:ext cx="310007" cy="232481"/>
          </a:xfrm>
          <a:custGeom>
            <a:avLst/>
            <a:gdLst>
              <a:gd name="T0" fmla="*/ 6189 w 6231"/>
              <a:gd name="T1" fmla="*/ 0 h 4673"/>
              <a:gd name="T2" fmla="*/ 6206 w 6231"/>
              <a:gd name="T3" fmla="*/ 6 h 4673"/>
              <a:gd name="T4" fmla="*/ 6219 w 6231"/>
              <a:gd name="T5" fmla="*/ 17 h 4673"/>
              <a:gd name="T6" fmla="*/ 6229 w 6231"/>
              <a:gd name="T7" fmla="*/ 34 h 4673"/>
              <a:gd name="T8" fmla="*/ 6231 w 6231"/>
              <a:gd name="T9" fmla="*/ 53 h 4673"/>
              <a:gd name="T10" fmla="*/ 6223 w 6231"/>
              <a:gd name="T11" fmla="*/ 72 h 4673"/>
              <a:gd name="T12" fmla="*/ 3477 w 6231"/>
              <a:gd name="T13" fmla="*/ 4603 h 4673"/>
              <a:gd name="T14" fmla="*/ 3455 w 6231"/>
              <a:gd name="T15" fmla="*/ 4631 h 4673"/>
              <a:gd name="T16" fmla="*/ 3428 w 6231"/>
              <a:gd name="T17" fmla="*/ 4652 h 4673"/>
              <a:gd name="T18" fmla="*/ 3398 w 6231"/>
              <a:gd name="T19" fmla="*/ 4665 h 4673"/>
              <a:gd name="T20" fmla="*/ 3366 w 6231"/>
              <a:gd name="T21" fmla="*/ 4673 h 4673"/>
              <a:gd name="T22" fmla="*/ 3332 w 6231"/>
              <a:gd name="T23" fmla="*/ 4673 h 4673"/>
              <a:gd name="T24" fmla="*/ 3300 w 6231"/>
              <a:gd name="T25" fmla="*/ 4664 h 4673"/>
              <a:gd name="T26" fmla="*/ 3269 w 6231"/>
              <a:gd name="T27" fmla="*/ 4648 h 4673"/>
              <a:gd name="T28" fmla="*/ 2513 w 6231"/>
              <a:gd name="T29" fmla="*/ 4132 h 4673"/>
              <a:gd name="T30" fmla="*/ 1745 w 6231"/>
              <a:gd name="T31" fmla="*/ 4641 h 4673"/>
              <a:gd name="T32" fmla="*/ 1717 w 6231"/>
              <a:gd name="T33" fmla="*/ 4654 h 4673"/>
              <a:gd name="T34" fmla="*/ 1690 w 6231"/>
              <a:gd name="T35" fmla="*/ 4656 h 4673"/>
              <a:gd name="T36" fmla="*/ 1664 w 6231"/>
              <a:gd name="T37" fmla="*/ 4650 h 4673"/>
              <a:gd name="T38" fmla="*/ 1639 w 6231"/>
              <a:gd name="T39" fmla="*/ 4639 h 4673"/>
              <a:gd name="T40" fmla="*/ 1621 w 6231"/>
              <a:gd name="T41" fmla="*/ 4618 h 4673"/>
              <a:gd name="T42" fmla="*/ 1609 w 6231"/>
              <a:gd name="T43" fmla="*/ 4595 h 4673"/>
              <a:gd name="T44" fmla="*/ 1603 w 6231"/>
              <a:gd name="T45" fmla="*/ 4565 h 4673"/>
              <a:gd name="T46" fmla="*/ 1603 w 6231"/>
              <a:gd name="T47" fmla="*/ 3511 h 4673"/>
              <a:gd name="T48" fmla="*/ 5090 w 6231"/>
              <a:gd name="T49" fmla="*/ 905 h 4673"/>
              <a:gd name="T50" fmla="*/ 972 w 6231"/>
              <a:gd name="T51" fmla="*/ 3077 h 4673"/>
              <a:gd name="T52" fmla="*/ 64 w 6231"/>
              <a:gd name="T53" fmla="*/ 2459 h 4673"/>
              <a:gd name="T54" fmla="*/ 36 w 6231"/>
              <a:gd name="T55" fmla="*/ 2434 h 4673"/>
              <a:gd name="T56" fmla="*/ 15 w 6231"/>
              <a:gd name="T57" fmla="*/ 2404 h 4673"/>
              <a:gd name="T58" fmla="*/ 4 w 6231"/>
              <a:gd name="T59" fmla="*/ 2370 h 4673"/>
              <a:gd name="T60" fmla="*/ 0 w 6231"/>
              <a:gd name="T61" fmla="*/ 2335 h 4673"/>
              <a:gd name="T62" fmla="*/ 0 w 6231"/>
              <a:gd name="T63" fmla="*/ 2335 h 4673"/>
              <a:gd name="T64" fmla="*/ 4 w 6231"/>
              <a:gd name="T65" fmla="*/ 2301 h 4673"/>
              <a:gd name="T66" fmla="*/ 17 w 6231"/>
              <a:gd name="T67" fmla="*/ 2269 h 4673"/>
              <a:gd name="T68" fmla="*/ 36 w 6231"/>
              <a:gd name="T69" fmla="*/ 2241 h 4673"/>
              <a:gd name="T70" fmla="*/ 62 w 6231"/>
              <a:gd name="T71" fmla="*/ 2216 h 4673"/>
              <a:gd name="T72" fmla="*/ 96 w 6231"/>
              <a:gd name="T73" fmla="*/ 2199 h 4673"/>
              <a:gd name="T74" fmla="*/ 6168 w 6231"/>
              <a:gd name="T75" fmla="*/ 4 h 4673"/>
              <a:gd name="T76" fmla="*/ 6189 w 6231"/>
              <a:gd name="T77" fmla="*/ 0 h 46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231" h="4673">
                <a:moveTo>
                  <a:pt x="6189" y="0"/>
                </a:moveTo>
                <a:lnTo>
                  <a:pt x="6206" y="6"/>
                </a:lnTo>
                <a:lnTo>
                  <a:pt x="6219" y="17"/>
                </a:lnTo>
                <a:lnTo>
                  <a:pt x="6229" y="34"/>
                </a:lnTo>
                <a:lnTo>
                  <a:pt x="6231" y="53"/>
                </a:lnTo>
                <a:lnTo>
                  <a:pt x="6223" y="72"/>
                </a:lnTo>
                <a:lnTo>
                  <a:pt x="3477" y="4603"/>
                </a:lnTo>
                <a:lnTo>
                  <a:pt x="3455" y="4631"/>
                </a:lnTo>
                <a:lnTo>
                  <a:pt x="3428" y="4652"/>
                </a:lnTo>
                <a:lnTo>
                  <a:pt x="3398" y="4665"/>
                </a:lnTo>
                <a:lnTo>
                  <a:pt x="3366" y="4673"/>
                </a:lnTo>
                <a:lnTo>
                  <a:pt x="3332" y="4673"/>
                </a:lnTo>
                <a:lnTo>
                  <a:pt x="3300" y="4664"/>
                </a:lnTo>
                <a:lnTo>
                  <a:pt x="3269" y="4648"/>
                </a:lnTo>
                <a:lnTo>
                  <a:pt x="2513" y="4132"/>
                </a:lnTo>
                <a:lnTo>
                  <a:pt x="1745" y="4641"/>
                </a:lnTo>
                <a:lnTo>
                  <a:pt x="1717" y="4654"/>
                </a:lnTo>
                <a:lnTo>
                  <a:pt x="1690" y="4656"/>
                </a:lnTo>
                <a:lnTo>
                  <a:pt x="1664" y="4650"/>
                </a:lnTo>
                <a:lnTo>
                  <a:pt x="1639" y="4639"/>
                </a:lnTo>
                <a:lnTo>
                  <a:pt x="1621" y="4618"/>
                </a:lnTo>
                <a:lnTo>
                  <a:pt x="1609" y="4595"/>
                </a:lnTo>
                <a:lnTo>
                  <a:pt x="1603" y="4565"/>
                </a:lnTo>
                <a:lnTo>
                  <a:pt x="1603" y="3511"/>
                </a:lnTo>
                <a:lnTo>
                  <a:pt x="5090" y="905"/>
                </a:lnTo>
                <a:lnTo>
                  <a:pt x="972" y="3077"/>
                </a:lnTo>
                <a:lnTo>
                  <a:pt x="64" y="2459"/>
                </a:lnTo>
                <a:lnTo>
                  <a:pt x="36" y="2434"/>
                </a:lnTo>
                <a:lnTo>
                  <a:pt x="15" y="2404"/>
                </a:lnTo>
                <a:lnTo>
                  <a:pt x="4" y="2370"/>
                </a:lnTo>
                <a:lnTo>
                  <a:pt x="0" y="2335"/>
                </a:lnTo>
                <a:lnTo>
                  <a:pt x="0" y="2335"/>
                </a:lnTo>
                <a:lnTo>
                  <a:pt x="4" y="2301"/>
                </a:lnTo>
                <a:lnTo>
                  <a:pt x="17" y="2269"/>
                </a:lnTo>
                <a:lnTo>
                  <a:pt x="36" y="2241"/>
                </a:lnTo>
                <a:lnTo>
                  <a:pt x="62" y="2216"/>
                </a:lnTo>
                <a:lnTo>
                  <a:pt x="96" y="2199"/>
                </a:lnTo>
                <a:lnTo>
                  <a:pt x="6168" y="4"/>
                </a:lnTo>
                <a:lnTo>
                  <a:pt x="618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4304503" y="1899834"/>
            <a:ext cx="56577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altLang="ja-JP" b="1" dirty="0">
                <a:solidFill>
                  <a:srgbClr val="00006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Di bawah telapak kuku biasanya berongga dan penuh dengan kotoran, sarang penyakit </a:t>
            </a:r>
            <a:endParaRPr lang="sv-SE" altLang="ja-JP" b="1" dirty="0">
              <a:solidFill>
                <a:srgbClr val="000066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5823127" y="2932368"/>
            <a:ext cx="47382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00066"/>
                </a:solidFill>
                <a:latin typeface="Arial" panose="020B0604020202020204" pitchFamily="34" charset="0"/>
              </a:rPr>
              <a:t>Pertama</a:t>
            </a:r>
            <a:r>
              <a:rPr lang="en-US" b="1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66"/>
                </a:solidFill>
                <a:latin typeface="Arial" panose="020B0604020202020204" pitchFamily="34" charset="0"/>
              </a:rPr>
              <a:t>dilakukan</a:t>
            </a:r>
            <a:r>
              <a:rPr lang="en-US" b="1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66"/>
                </a:solidFill>
                <a:latin typeface="Arial" panose="020B0604020202020204" pitchFamily="34" charset="0"/>
              </a:rPr>
              <a:t>setelah</a:t>
            </a:r>
            <a:r>
              <a:rPr lang="en-US" b="1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66"/>
                </a:solidFill>
                <a:latin typeface="Arial" panose="020B0604020202020204" pitchFamily="34" charset="0"/>
              </a:rPr>
              <a:t>ternak</a:t>
            </a:r>
            <a:r>
              <a:rPr lang="en-US" b="1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66"/>
                </a:solidFill>
                <a:latin typeface="Arial" panose="020B0604020202020204" pitchFamily="34" charset="0"/>
              </a:rPr>
              <a:t>berumur</a:t>
            </a:r>
            <a:r>
              <a:rPr lang="en-US" b="1" dirty="0">
                <a:solidFill>
                  <a:srgbClr val="000066"/>
                </a:solidFill>
                <a:latin typeface="Arial" panose="020B0604020202020204" pitchFamily="34" charset="0"/>
              </a:rPr>
              <a:t> 6 </a:t>
            </a:r>
            <a:r>
              <a:rPr lang="en-US" b="1" dirty="0" err="1" smtClean="0">
                <a:solidFill>
                  <a:srgbClr val="000066"/>
                </a:solidFill>
                <a:latin typeface="Arial" panose="020B0604020202020204" pitchFamily="34" charset="0"/>
              </a:rPr>
              <a:t>bulan</a:t>
            </a:r>
            <a:r>
              <a:rPr lang="en-US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, </a:t>
            </a:r>
            <a:r>
              <a:rPr lang="en-US" b="1" dirty="0" err="1" smtClean="0">
                <a:solidFill>
                  <a:srgbClr val="000066"/>
                </a:solidFill>
                <a:latin typeface="Arial" panose="020B0604020202020204" pitchFamily="34" charset="0"/>
              </a:rPr>
              <a:t>dan</a:t>
            </a:r>
            <a:r>
              <a:rPr lang="en-US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66"/>
                </a:solidFill>
                <a:latin typeface="Arial" panose="020B0604020202020204" pitchFamily="34" charset="0"/>
              </a:rPr>
              <a:t>dilakukan</a:t>
            </a:r>
            <a:r>
              <a:rPr lang="en-US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66"/>
                </a:solidFill>
                <a:latin typeface="Arial" panose="020B0604020202020204" pitchFamily="34" charset="0"/>
              </a:rPr>
              <a:t>setiap</a:t>
            </a:r>
            <a:r>
              <a:rPr lang="en-US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 3-6 </a:t>
            </a:r>
            <a:r>
              <a:rPr lang="en-US" b="1" dirty="0" err="1" smtClean="0">
                <a:solidFill>
                  <a:srgbClr val="000066"/>
                </a:solidFill>
                <a:latin typeface="Arial" panose="020B0604020202020204" pitchFamily="34" charset="0"/>
              </a:rPr>
              <a:t>bulan</a:t>
            </a:r>
            <a:r>
              <a:rPr lang="en-US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66"/>
                </a:solidFill>
                <a:latin typeface="Arial" panose="020B0604020202020204" pitchFamily="34" charset="0"/>
              </a:rPr>
              <a:t>sekali</a:t>
            </a:r>
            <a:endParaRPr lang="en-US" b="1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7707996" y="3972175"/>
            <a:ext cx="33106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Dapat mengganggu jalannya ternak, dan Kuku </a:t>
            </a:r>
            <a:r>
              <a:rPr lang="sv-SE" b="1" dirty="0">
                <a:solidFill>
                  <a:srgbClr val="000066"/>
                </a:solidFill>
                <a:latin typeface="Arial" panose="020B0604020202020204" pitchFamily="34" charset="0"/>
              </a:rPr>
              <a:t>dapat patah dan mengakibatkan luka dan infeksi</a:t>
            </a:r>
            <a:endParaRPr lang="sv-SE" altLang="ja-JP" b="1" dirty="0">
              <a:solidFill>
                <a:srgbClr val="000066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5715379" y="5519154"/>
            <a:ext cx="3310678" cy="531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25000"/>
              </a:spcBef>
            </a:pPr>
            <a:r>
              <a:rPr lang="sv-SE" sz="1200" b="1" dirty="0">
                <a:solidFill>
                  <a:srgbClr val="000066"/>
                </a:solidFill>
                <a:latin typeface="Arial" panose="020B0604020202020204" pitchFamily="34" charset="0"/>
              </a:rPr>
              <a:t>Jantan mengalami kesulitan bila mengawini betina</a:t>
            </a:r>
            <a:endParaRPr lang="sv-SE" sz="1200" b="1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100646" y="2651209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100646" y="3757476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100646" y="4907839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100646" y="6072050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67" name="Title 2">
            <a:extLst>
              <a:ext uri="{FF2B5EF4-FFF2-40B4-BE49-F238E27FC236}">
                <a16:creationId xmlns="" xmlns:a16="http://schemas.microsoft.com/office/drawing/2014/main" id="{49FDC2EF-B602-42C2-B834-70545838AA3E}"/>
              </a:ext>
            </a:extLst>
          </p:cNvPr>
          <p:cNvSpPr txBox="1">
            <a:spLocks/>
          </p:cNvSpPr>
          <p:nvPr/>
        </p:nvSpPr>
        <p:spPr>
          <a:xfrm>
            <a:off x="508001" y="330390"/>
            <a:ext cx="11157817" cy="6605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MEMOTONG KUKU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4894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8"/>
          <p:cNvSpPr>
            <a:spLocks noChangeArrowheads="1"/>
          </p:cNvSpPr>
          <p:nvPr/>
        </p:nvSpPr>
        <p:spPr bwMode="auto">
          <a:xfrm>
            <a:off x="3216275" y="47626"/>
            <a:ext cx="5543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sv-SE" sz="28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MEMOTONG KUKU</a:t>
            </a:r>
            <a:endParaRPr lang="en-US" sz="2800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pic>
        <p:nvPicPr>
          <p:cNvPr id="53252" name="Picture 9" descr="motongin kukunya dom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326" y="685801"/>
            <a:ext cx="8651875" cy="594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Date Placeholder 1"/>
          <p:cNvSpPr>
            <a:spLocks noGrp="1"/>
          </p:cNvSpPr>
          <p:nvPr>
            <p:ph type="dt" sz="quarter" idx="4294967295"/>
          </p:nvPr>
        </p:nvSpPr>
        <p:spPr bwMode="auto">
          <a:xfrm>
            <a:off x="1981200" y="6356351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1200" smtClean="0">
                <a:latin typeface="Calibri" panose="020F0502020204030204" pitchFamily="34" charset="0"/>
                <a:cs typeface="Arial" panose="020B0604020202020204" pitchFamily="34" charset="0"/>
              </a:rPr>
              <a:t>25 Sep 2020</a:t>
            </a:r>
            <a:endParaRPr lang="en-US" sz="12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4402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Freeform 32"/>
          <p:cNvSpPr>
            <a:spLocks/>
          </p:cNvSpPr>
          <p:nvPr/>
        </p:nvSpPr>
        <p:spPr bwMode="auto">
          <a:xfrm rot="5400000">
            <a:off x="2113586" y="3202572"/>
            <a:ext cx="86258" cy="1840102"/>
          </a:xfrm>
          <a:custGeom>
            <a:avLst/>
            <a:gdLst>
              <a:gd name="T0" fmla="*/ 109 w 218"/>
              <a:gd name="T1" fmla="*/ 0 h 3542"/>
              <a:gd name="T2" fmla="*/ 218 w 218"/>
              <a:gd name="T3" fmla="*/ 89 h 3542"/>
              <a:gd name="T4" fmla="*/ 218 w 218"/>
              <a:gd name="T5" fmla="*/ 3542 h 3542"/>
              <a:gd name="T6" fmla="*/ 0 w 218"/>
              <a:gd name="T7" fmla="*/ 3542 h 3542"/>
              <a:gd name="T8" fmla="*/ 0 w 218"/>
              <a:gd name="T9" fmla="*/ 89 h 3542"/>
              <a:gd name="T10" fmla="*/ 109 w 218"/>
              <a:gd name="T11" fmla="*/ 0 h 3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8" h="3542">
                <a:moveTo>
                  <a:pt x="109" y="0"/>
                </a:moveTo>
                <a:lnTo>
                  <a:pt x="218" y="89"/>
                </a:lnTo>
                <a:lnTo>
                  <a:pt x="218" y="3542"/>
                </a:lnTo>
                <a:lnTo>
                  <a:pt x="0" y="3542"/>
                </a:lnTo>
                <a:lnTo>
                  <a:pt x="0" y="89"/>
                </a:lnTo>
                <a:lnTo>
                  <a:pt x="10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Freeform 7"/>
          <p:cNvSpPr>
            <a:spLocks/>
          </p:cNvSpPr>
          <p:nvPr/>
        </p:nvSpPr>
        <p:spPr bwMode="auto">
          <a:xfrm rot="5400000">
            <a:off x="2116924" y="3623422"/>
            <a:ext cx="79582" cy="1840102"/>
          </a:xfrm>
          <a:custGeom>
            <a:avLst/>
            <a:gdLst>
              <a:gd name="T0" fmla="*/ 104 w 206"/>
              <a:gd name="T1" fmla="*/ 0 h 3542"/>
              <a:gd name="T2" fmla="*/ 206 w 206"/>
              <a:gd name="T3" fmla="*/ 89 h 3542"/>
              <a:gd name="T4" fmla="*/ 206 w 206"/>
              <a:gd name="T5" fmla="*/ 3542 h 3542"/>
              <a:gd name="T6" fmla="*/ 0 w 206"/>
              <a:gd name="T7" fmla="*/ 3542 h 3542"/>
              <a:gd name="T8" fmla="*/ 0 w 206"/>
              <a:gd name="T9" fmla="*/ 89 h 3542"/>
              <a:gd name="T10" fmla="*/ 104 w 206"/>
              <a:gd name="T11" fmla="*/ 0 h 3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6" h="3542">
                <a:moveTo>
                  <a:pt x="104" y="0"/>
                </a:moveTo>
                <a:lnTo>
                  <a:pt x="206" y="89"/>
                </a:lnTo>
                <a:lnTo>
                  <a:pt x="206" y="3542"/>
                </a:lnTo>
                <a:lnTo>
                  <a:pt x="0" y="3542"/>
                </a:lnTo>
                <a:lnTo>
                  <a:pt x="0" y="89"/>
                </a:lnTo>
                <a:lnTo>
                  <a:pt x="104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" name="Freeform 8"/>
          <p:cNvSpPr>
            <a:spLocks/>
          </p:cNvSpPr>
          <p:nvPr/>
        </p:nvSpPr>
        <p:spPr bwMode="auto">
          <a:xfrm rot="5400000">
            <a:off x="2116976" y="4039402"/>
            <a:ext cx="79477" cy="1840100"/>
          </a:xfrm>
          <a:custGeom>
            <a:avLst/>
            <a:gdLst>
              <a:gd name="T0" fmla="*/ 103 w 205"/>
              <a:gd name="T1" fmla="*/ 0 h 3542"/>
              <a:gd name="T2" fmla="*/ 205 w 205"/>
              <a:gd name="T3" fmla="*/ 89 h 3542"/>
              <a:gd name="T4" fmla="*/ 205 w 205"/>
              <a:gd name="T5" fmla="*/ 3542 h 3542"/>
              <a:gd name="T6" fmla="*/ 0 w 205"/>
              <a:gd name="T7" fmla="*/ 3542 h 3542"/>
              <a:gd name="T8" fmla="*/ 0 w 205"/>
              <a:gd name="T9" fmla="*/ 89 h 3542"/>
              <a:gd name="T10" fmla="*/ 103 w 205"/>
              <a:gd name="T11" fmla="*/ 0 h 3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5" h="3542">
                <a:moveTo>
                  <a:pt x="103" y="0"/>
                </a:moveTo>
                <a:lnTo>
                  <a:pt x="205" y="89"/>
                </a:lnTo>
                <a:lnTo>
                  <a:pt x="205" y="3542"/>
                </a:lnTo>
                <a:lnTo>
                  <a:pt x="0" y="3542"/>
                </a:lnTo>
                <a:lnTo>
                  <a:pt x="0" y="89"/>
                </a:lnTo>
                <a:lnTo>
                  <a:pt x="103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Freeform 9"/>
          <p:cNvSpPr>
            <a:spLocks/>
          </p:cNvSpPr>
          <p:nvPr/>
        </p:nvSpPr>
        <p:spPr bwMode="auto">
          <a:xfrm rot="5400000">
            <a:off x="2116361" y="4475347"/>
            <a:ext cx="80708" cy="1840102"/>
          </a:xfrm>
          <a:custGeom>
            <a:avLst/>
            <a:gdLst>
              <a:gd name="T0" fmla="*/ 109 w 218"/>
              <a:gd name="T1" fmla="*/ 0 h 3542"/>
              <a:gd name="T2" fmla="*/ 218 w 218"/>
              <a:gd name="T3" fmla="*/ 89 h 3542"/>
              <a:gd name="T4" fmla="*/ 218 w 218"/>
              <a:gd name="T5" fmla="*/ 3542 h 3542"/>
              <a:gd name="T6" fmla="*/ 0 w 218"/>
              <a:gd name="T7" fmla="*/ 3542 h 3542"/>
              <a:gd name="T8" fmla="*/ 0 w 218"/>
              <a:gd name="T9" fmla="*/ 89 h 3542"/>
              <a:gd name="T10" fmla="*/ 109 w 218"/>
              <a:gd name="T11" fmla="*/ 0 h 3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8" h="3542">
                <a:moveTo>
                  <a:pt x="109" y="0"/>
                </a:moveTo>
                <a:lnTo>
                  <a:pt x="218" y="89"/>
                </a:lnTo>
                <a:lnTo>
                  <a:pt x="218" y="3542"/>
                </a:lnTo>
                <a:lnTo>
                  <a:pt x="0" y="3542"/>
                </a:lnTo>
                <a:lnTo>
                  <a:pt x="0" y="89"/>
                </a:lnTo>
                <a:lnTo>
                  <a:pt x="109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" name="Freeform 10"/>
          <p:cNvSpPr>
            <a:spLocks/>
          </p:cNvSpPr>
          <p:nvPr/>
        </p:nvSpPr>
        <p:spPr bwMode="auto">
          <a:xfrm rot="5400000">
            <a:off x="173116" y="3095697"/>
            <a:ext cx="1693863" cy="446246"/>
          </a:xfrm>
          <a:custGeom>
            <a:avLst/>
            <a:gdLst>
              <a:gd name="T0" fmla="*/ 849 w 1067"/>
              <a:gd name="T1" fmla="*/ 0 h 277"/>
              <a:gd name="T2" fmla="*/ 1067 w 1067"/>
              <a:gd name="T3" fmla="*/ 0 h 277"/>
              <a:gd name="T4" fmla="*/ 530 w 1067"/>
              <a:gd name="T5" fmla="*/ 277 h 277"/>
              <a:gd name="T6" fmla="*/ 0 w 1067"/>
              <a:gd name="T7" fmla="*/ 277 h 277"/>
              <a:gd name="T8" fmla="*/ 849 w 1067"/>
              <a:gd name="T9" fmla="*/ 0 h 277"/>
              <a:gd name="connsiteX0" fmla="*/ 9384 w 10000"/>
              <a:gd name="connsiteY0" fmla="*/ 0 h 10074"/>
              <a:gd name="connsiteX1" fmla="*/ 10000 w 10000"/>
              <a:gd name="connsiteY1" fmla="*/ 74 h 10074"/>
              <a:gd name="connsiteX2" fmla="*/ 4967 w 10000"/>
              <a:gd name="connsiteY2" fmla="*/ 10074 h 10074"/>
              <a:gd name="connsiteX3" fmla="*/ 0 w 10000"/>
              <a:gd name="connsiteY3" fmla="*/ 10074 h 10074"/>
              <a:gd name="connsiteX4" fmla="*/ 9384 w 10000"/>
              <a:gd name="connsiteY4" fmla="*/ 0 h 10074"/>
              <a:gd name="connsiteX0" fmla="*/ 9500 w 10000"/>
              <a:gd name="connsiteY0" fmla="*/ 0 h 10148"/>
              <a:gd name="connsiteX1" fmla="*/ 10000 w 10000"/>
              <a:gd name="connsiteY1" fmla="*/ 148 h 10148"/>
              <a:gd name="connsiteX2" fmla="*/ 4967 w 10000"/>
              <a:gd name="connsiteY2" fmla="*/ 10148 h 10148"/>
              <a:gd name="connsiteX3" fmla="*/ 0 w 10000"/>
              <a:gd name="connsiteY3" fmla="*/ 10148 h 10148"/>
              <a:gd name="connsiteX4" fmla="*/ 9500 w 10000"/>
              <a:gd name="connsiteY4" fmla="*/ 0 h 1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148">
                <a:moveTo>
                  <a:pt x="9500" y="0"/>
                </a:moveTo>
                <a:lnTo>
                  <a:pt x="10000" y="148"/>
                </a:lnTo>
                <a:lnTo>
                  <a:pt x="4967" y="10148"/>
                </a:lnTo>
                <a:lnTo>
                  <a:pt x="0" y="10148"/>
                </a:lnTo>
                <a:lnTo>
                  <a:pt x="950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" name="Freeform 11"/>
          <p:cNvSpPr>
            <a:spLocks/>
          </p:cNvSpPr>
          <p:nvPr/>
        </p:nvSpPr>
        <p:spPr bwMode="auto">
          <a:xfrm rot="5400000">
            <a:off x="539749" y="3886352"/>
            <a:ext cx="954088" cy="439738"/>
          </a:xfrm>
          <a:custGeom>
            <a:avLst/>
            <a:gdLst>
              <a:gd name="T0" fmla="*/ 395 w 601"/>
              <a:gd name="T1" fmla="*/ 0 h 277"/>
              <a:gd name="T2" fmla="*/ 601 w 601"/>
              <a:gd name="T3" fmla="*/ 0 h 277"/>
              <a:gd name="T4" fmla="*/ 530 w 601"/>
              <a:gd name="T5" fmla="*/ 277 h 277"/>
              <a:gd name="T6" fmla="*/ 0 w 601"/>
              <a:gd name="T7" fmla="*/ 277 h 277"/>
              <a:gd name="T8" fmla="*/ 395 w 601"/>
              <a:gd name="T9" fmla="*/ 0 h 277"/>
              <a:gd name="connsiteX0" fmla="*/ 9116 w 10000"/>
              <a:gd name="connsiteY0" fmla="*/ 0 h 10000"/>
              <a:gd name="connsiteX1" fmla="*/ 10000 w 10000"/>
              <a:gd name="connsiteY1" fmla="*/ 0 h 10000"/>
              <a:gd name="connsiteX2" fmla="*/ 8819 w 10000"/>
              <a:gd name="connsiteY2" fmla="*/ 10000 h 10000"/>
              <a:gd name="connsiteX3" fmla="*/ 0 w 10000"/>
              <a:gd name="connsiteY3" fmla="*/ 10000 h 10000"/>
              <a:gd name="connsiteX4" fmla="*/ 9116 w 10000"/>
              <a:gd name="connsiteY4" fmla="*/ 0 h 10000"/>
              <a:gd name="connsiteX0" fmla="*/ 9207 w 10000"/>
              <a:gd name="connsiteY0" fmla="*/ 0 h 10000"/>
              <a:gd name="connsiteX1" fmla="*/ 10000 w 10000"/>
              <a:gd name="connsiteY1" fmla="*/ 0 h 10000"/>
              <a:gd name="connsiteX2" fmla="*/ 8819 w 10000"/>
              <a:gd name="connsiteY2" fmla="*/ 10000 h 10000"/>
              <a:gd name="connsiteX3" fmla="*/ 0 w 10000"/>
              <a:gd name="connsiteY3" fmla="*/ 10000 h 10000"/>
              <a:gd name="connsiteX4" fmla="*/ 9207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9207" y="0"/>
                </a:moveTo>
                <a:lnTo>
                  <a:pt x="10000" y="0"/>
                </a:lnTo>
                <a:lnTo>
                  <a:pt x="8819" y="10000"/>
                </a:lnTo>
                <a:lnTo>
                  <a:pt x="0" y="10000"/>
                </a:lnTo>
                <a:lnTo>
                  <a:pt x="9207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" name="Freeform 12"/>
          <p:cNvSpPr>
            <a:spLocks/>
          </p:cNvSpPr>
          <p:nvPr/>
        </p:nvSpPr>
        <p:spPr bwMode="auto">
          <a:xfrm rot="5400000">
            <a:off x="595325" y="4986504"/>
            <a:ext cx="842937" cy="439738"/>
          </a:xfrm>
          <a:custGeom>
            <a:avLst/>
            <a:gdLst>
              <a:gd name="T0" fmla="*/ 0 w 601"/>
              <a:gd name="T1" fmla="*/ 0 h 277"/>
              <a:gd name="T2" fmla="*/ 205 w 601"/>
              <a:gd name="T3" fmla="*/ 0 h 277"/>
              <a:gd name="T4" fmla="*/ 601 w 601"/>
              <a:gd name="T5" fmla="*/ 277 h 277"/>
              <a:gd name="T6" fmla="*/ 70 w 601"/>
              <a:gd name="T7" fmla="*/ 277 h 277"/>
              <a:gd name="T8" fmla="*/ 0 w 601"/>
              <a:gd name="T9" fmla="*/ 0 h 277"/>
              <a:gd name="connsiteX0" fmla="*/ 1560 w 8835"/>
              <a:gd name="connsiteY0" fmla="*/ 0 h 10000"/>
              <a:gd name="connsiteX1" fmla="*/ 2246 w 8835"/>
              <a:gd name="connsiteY1" fmla="*/ 0 h 10000"/>
              <a:gd name="connsiteX2" fmla="*/ 8835 w 8835"/>
              <a:gd name="connsiteY2" fmla="*/ 10000 h 10000"/>
              <a:gd name="connsiteX3" fmla="*/ 0 w 8835"/>
              <a:gd name="connsiteY3" fmla="*/ 10000 h 10000"/>
              <a:gd name="connsiteX4" fmla="*/ 1560 w 8835"/>
              <a:gd name="connsiteY4" fmla="*/ 0 h 10000"/>
              <a:gd name="connsiteX0" fmla="*/ 1612 w 10000"/>
              <a:gd name="connsiteY0" fmla="*/ 0 h 10000"/>
              <a:gd name="connsiteX1" fmla="*/ 2542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612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612" y="0"/>
                </a:moveTo>
                <a:lnTo>
                  <a:pt x="2542" y="0"/>
                </a:lnTo>
                <a:lnTo>
                  <a:pt x="10000" y="10000"/>
                </a:lnTo>
                <a:lnTo>
                  <a:pt x="0" y="10000"/>
                </a:lnTo>
                <a:lnTo>
                  <a:pt x="161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" name="Freeform 13"/>
          <p:cNvSpPr>
            <a:spLocks/>
          </p:cNvSpPr>
          <p:nvPr/>
        </p:nvSpPr>
        <p:spPr bwMode="auto">
          <a:xfrm rot="5400000">
            <a:off x="301341" y="5844568"/>
            <a:ext cx="1437731" cy="446564"/>
          </a:xfrm>
          <a:custGeom>
            <a:avLst/>
            <a:gdLst>
              <a:gd name="T0" fmla="*/ 0 w 1069"/>
              <a:gd name="T1" fmla="*/ 0 h 277"/>
              <a:gd name="T2" fmla="*/ 218 w 1069"/>
              <a:gd name="T3" fmla="*/ 0 h 277"/>
              <a:gd name="T4" fmla="*/ 1069 w 1069"/>
              <a:gd name="T5" fmla="*/ 277 h 277"/>
              <a:gd name="T6" fmla="*/ 537 w 1069"/>
              <a:gd name="T7" fmla="*/ 277 h 277"/>
              <a:gd name="T8" fmla="*/ 0 w 1069"/>
              <a:gd name="T9" fmla="*/ 0 h 277"/>
              <a:gd name="connsiteX0" fmla="*/ 0 w 8472"/>
              <a:gd name="connsiteY0" fmla="*/ 0 h 10233"/>
              <a:gd name="connsiteX1" fmla="*/ 511 w 8472"/>
              <a:gd name="connsiteY1" fmla="*/ 233 h 10233"/>
              <a:gd name="connsiteX2" fmla="*/ 8472 w 8472"/>
              <a:gd name="connsiteY2" fmla="*/ 10233 h 10233"/>
              <a:gd name="connsiteX3" fmla="*/ 3495 w 8472"/>
              <a:gd name="connsiteY3" fmla="*/ 10233 h 10233"/>
              <a:gd name="connsiteX4" fmla="*/ 0 w 8472"/>
              <a:gd name="connsiteY4" fmla="*/ 0 h 10233"/>
              <a:gd name="connsiteX0" fmla="*/ 0 w 10000"/>
              <a:gd name="connsiteY0" fmla="*/ 0 h 9924"/>
              <a:gd name="connsiteX1" fmla="*/ 603 w 10000"/>
              <a:gd name="connsiteY1" fmla="*/ 152 h 9924"/>
              <a:gd name="connsiteX2" fmla="*/ 10000 w 10000"/>
              <a:gd name="connsiteY2" fmla="*/ 9924 h 9924"/>
              <a:gd name="connsiteX3" fmla="*/ 4125 w 10000"/>
              <a:gd name="connsiteY3" fmla="*/ 9924 h 9924"/>
              <a:gd name="connsiteX4" fmla="*/ 0 w 10000"/>
              <a:gd name="connsiteY4" fmla="*/ 0 h 9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9924">
                <a:moveTo>
                  <a:pt x="0" y="0"/>
                </a:moveTo>
                <a:lnTo>
                  <a:pt x="603" y="152"/>
                </a:lnTo>
                <a:lnTo>
                  <a:pt x="10000" y="9924"/>
                </a:lnTo>
                <a:lnTo>
                  <a:pt x="4125" y="992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27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" name="Rectangle 14"/>
          <p:cNvSpPr>
            <a:spLocks noChangeArrowheads="1"/>
          </p:cNvSpPr>
          <p:nvPr/>
        </p:nvSpPr>
        <p:spPr bwMode="auto">
          <a:xfrm rot="5400000">
            <a:off x="-22225" y="2494114"/>
            <a:ext cx="841375" cy="796925"/>
          </a:xfrm>
          <a:prstGeom prst="rect">
            <a:avLst/>
          </a:prstGeom>
          <a:solidFill>
            <a:schemeClr val="accent1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" name="Rectangle 15"/>
          <p:cNvSpPr>
            <a:spLocks noChangeArrowheads="1"/>
          </p:cNvSpPr>
          <p:nvPr/>
        </p:nvSpPr>
        <p:spPr bwMode="auto">
          <a:xfrm rot="5400000">
            <a:off x="-22225" y="3651402"/>
            <a:ext cx="841375" cy="796925"/>
          </a:xfrm>
          <a:prstGeom prst="rect">
            <a:avLst/>
          </a:prstGeom>
          <a:solidFill>
            <a:schemeClr val="accent2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" name="Rectangle 16"/>
          <p:cNvSpPr>
            <a:spLocks noChangeArrowheads="1"/>
          </p:cNvSpPr>
          <p:nvPr/>
        </p:nvSpPr>
        <p:spPr bwMode="auto">
          <a:xfrm rot="5400000">
            <a:off x="-23019" y="4807897"/>
            <a:ext cx="842963" cy="796925"/>
          </a:xfrm>
          <a:prstGeom prst="rect">
            <a:avLst/>
          </a:prstGeom>
          <a:solidFill>
            <a:schemeClr val="accent3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" name="Rectangle 17"/>
          <p:cNvSpPr>
            <a:spLocks noChangeArrowheads="1"/>
          </p:cNvSpPr>
          <p:nvPr/>
        </p:nvSpPr>
        <p:spPr bwMode="auto">
          <a:xfrm rot="5400000">
            <a:off x="-23812" y="5965976"/>
            <a:ext cx="844550" cy="796925"/>
          </a:xfrm>
          <a:prstGeom prst="rect">
            <a:avLst/>
          </a:prstGeom>
          <a:solidFill>
            <a:schemeClr val="accent4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17" name="Straight Connector 116"/>
          <p:cNvCxnSpPr>
            <a:cxnSpLocks/>
          </p:cNvCxnSpPr>
          <p:nvPr/>
        </p:nvCxnSpPr>
        <p:spPr>
          <a:xfrm flipV="1">
            <a:off x="3040852" y="2507267"/>
            <a:ext cx="785460" cy="1600005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cxnSpLocks/>
          </p:cNvCxnSpPr>
          <p:nvPr/>
        </p:nvCxnSpPr>
        <p:spPr>
          <a:xfrm flipV="1">
            <a:off x="3018043" y="3562012"/>
            <a:ext cx="2316215" cy="988556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>
            <a:cxnSpLocks/>
          </p:cNvCxnSpPr>
          <p:nvPr/>
        </p:nvCxnSpPr>
        <p:spPr>
          <a:xfrm flipV="1">
            <a:off x="3031376" y="4583264"/>
            <a:ext cx="4321243" cy="372551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>
            <a:cxnSpLocks/>
          </p:cNvCxnSpPr>
          <p:nvPr/>
        </p:nvCxnSpPr>
        <p:spPr>
          <a:xfrm>
            <a:off x="3031376" y="5395398"/>
            <a:ext cx="2166793" cy="268109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Oval 120"/>
          <p:cNvSpPr/>
          <p:nvPr/>
        </p:nvSpPr>
        <p:spPr>
          <a:xfrm>
            <a:off x="4944806" y="5308199"/>
            <a:ext cx="726366" cy="72636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Freeform 1120"/>
          <p:cNvSpPr>
            <a:spLocks noEditPoints="1"/>
          </p:cNvSpPr>
          <p:nvPr/>
        </p:nvSpPr>
        <p:spPr bwMode="auto">
          <a:xfrm>
            <a:off x="5159114" y="5535954"/>
            <a:ext cx="302820" cy="239712"/>
          </a:xfrm>
          <a:custGeom>
            <a:avLst/>
            <a:gdLst>
              <a:gd name="T0" fmla="*/ 2455 w 3573"/>
              <a:gd name="T1" fmla="*/ 579 h 2827"/>
              <a:gd name="T2" fmla="*/ 2600 w 3573"/>
              <a:gd name="T3" fmla="*/ 760 h 2827"/>
              <a:gd name="T4" fmla="*/ 2739 w 3573"/>
              <a:gd name="T5" fmla="*/ 1081 h 2827"/>
              <a:gd name="T6" fmla="*/ 2787 w 3573"/>
              <a:gd name="T7" fmla="*/ 1432 h 2827"/>
              <a:gd name="T8" fmla="*/ 2745 w 3573"/>
              <a:gd name="T9" fmla="*/ 1761 h 2827"/>
              <a:gd name="T10" fmla="*/ 2621 w 3573"/>
              <a:gd name="T11" fmla="*/ 2067 h 2827"/>
              <a:gd name="T12" fmla="*/ 2489 w 3573"/>
              <a:gd name="T13" fmla="*/ 2244 h 2827"/>
              <a:gd name="T14" fmla="*/ 2399 w 3573"/>
              <a:gd name="T15" fmla="*/ 2271 h 2827"/>
              <a:gd name="T16" fmla="*/ 2304 w 3573"/>
              <a:gd name="T17" fmla="*/ 2241 h 2827"/>
              <a:gd name="T18" fmla="*/ 2230 w 3573"/>
              <a:gd name="T19" fmla="*/ 2155 h 2827"/>
              <a:gd name="T20" fmla="*/ 2221 w 3573"/>
              <a:gd name="T21" fmla="*/ 2044 h 2827"/>
              <a:gd name="T22" fmla="*/ 2327 w 3573"/>
              <a:gd name="T23" fmla="*/ 1864 h 2827"/>
              <a:gd name="T24" fmla="*/ 2421 w 3573"/>
              <a:gd name="T25" fmla="*/ 1582 h 2827"/>
              <a:gd name="T26" fmla="*/ 2422 w 3573"/>
              <a:gd name="T27" fmla="*/ 1289 h 2827"/>
              <a:gd name="T28" fmla="*/ 2338 w 3573"/>
              <a:gd name="T29" fmla="*/ 1020 h 2827"/>
              <a:gd name="T30" fmla="*/ 2205 w 3573"/>
              <a:gd name="T31" fmla="*/ 815 h 2827"/>
              <a:gd name="T32" fmla="*/ 2191 w 3573"/>
              <a:gd name="T33" fmla="*/ 701 h 2827"/>
              <a:gd name="T34" fmla="*/ 2255 w 3573"/>
              <a:gd name="T35" fmla="*/ 602 h 2827"/>
              <a:gd name="T36" fmla="*/ 2350 w 3573"/>
              <a:gd name="T37" fmla="*/ 557 h 2827"/>
              <a:gd name="T38" fmla="*/ 1694 w 3573"/>
              <a:gd name="T39" fmla="*/ 195 h 2827"/>
              <a:gd name="T40" fmla="*/ 1776 w 3573"/>
              <a:gd name="T41" fmla="*/ 282 h 2827"/>
              <a:gd name="T42" fmla="*/ 1785 w 3573"/>
              <a:gd name="T43" fmla="*/ 2553 h 2827"/>
              <a:gd name="T44" fmla="*/ 1720 w 3573"/>
              <a:gd name="T45" fmla="*/ 2653 h 2827"/>
              <a:gd name="T46" fmla="*/ 1625 w 3573"/>
              <a:gd name="T47" fmla="*/ 2685 h 2827"/>
              <a:gd name="T48" fmla="*/ 1522 w 3573"/>
              <a:gd name="T49" fmla="*/ 2647 h 2827"/>
              <a:gd name="T50" fmla="*/ 99 w 3573"/>
              <a:gd name="T51" fmla="*/ 1903 h 2827"/>
              <a:gd name="T52" fmla="*/ 13 w 3573"/>
              <a:gd name="T53" fmla="*/ 1817 h 2827"/>
              <a:gd name="T54" fmla="*/ 3 w 3573"/>
              <a:gd name="T55" fmla="*/ 1078 h 2827"/>
              <a:gd name="T56" fmla="*/ 72 w 3573"/>
              <a:gd name="T57" fmla="*/ 976 h 2827"/>
              <a:gd name="T58" fmla="*/ 635 w 3573"/>
              <a:gd name="T59" fmla="*/ 949 h 2827"/>
              <a:gd name="T60" fmla="*/ 1605 w 3573"/>
              <a:gd name="T61" fmla="*/ 181 h 2827"/>
              <a:gd name="T62" fmla="*/ 2983 w 3573"/>
              <a:gd name="T63" fmla="*/ 11 h 2827"/>
              <a:gd name="T64" fmla="*/ 3118 w 3573"/>
              <a:gd name="T65" fmla="*/ 138 h 2827"/>
              <a:gd name="T66" fmla="*/ 3350 w 3573"/>
              <a:gd name="T67" fmla="*/ 499 h 2827"/>
              <a:gd name="T68" fmla="*/ 3503 w 3573"/>
              <a:gd name="T69" fmla="*/ 899 h 2827"/>
              <a:gd name="T70" fmla="*/ 3569 w 3573"/>
              <a:gd name="T71" fmla="*/ 1324 h 2827"/>
              <a:gd name="T72" fmla="*/ 3545 w 3573"/>
              <a:gd name="T73" fmla="*/ 1768 h 2827"/>
              <a:gd name="T74" fmla="*/ 3427 w 3573"/>
              <a:gd name="T75" fmla="*/ 2196 h 2827"/>
              <a:gd name="T76" fmla="*/ 3218 w 3573"/>
              <a:gd name="T77" fmla="*/ 2590 h 2827"/>
              <a:gd name="T78" fmla="*/ 3040 w 3573"/>
              <a:gd name="T79" fmla="*/ 2804 h 2827"/>
              <a:gd name="T80" fmla="*/ 2957 w 3573"/>
              <a:gd name="T81" fmla="*/ 2827 h 2827"/>
              <a:gd name="T82" fmla="*/ 2863 w 3573"/>
              <a:gd name="T83" fmla="*/ 2797 h 2827"/>
              <a:gd name="T84" fmla="*/ 2787 w 3573"/>
              <a:gd name="T85" fmla="*/ 2709 h 2827"/>
              <a:gd name="T86" fmla="*/ 2783 w 3573"/>
              <a:gd name="T87" fmla="*/ 2594 h 2827"/>
              <a:gd name="T88" fmla="*/ 2933 w 3573"/>
              <a:gd name="T89" fmla="*/ 2378 h 2827"/>
              <a:gd name="T90" fmla="*/ 3113 w 3573"/>
              <a:gd name="T91" fmla="*/ 2022 h 2827"/>
              <a:gd name="T92" fmla="*/ 3206 w 3573"/>
              <a:gd name="T93" fmla="*/ 1633 h 2827"/>
              <a:gd name="T94" fmla="*/ 3207 w 3573"/>
              <a:gd name="T95" fmla="*/ 1239 h 2827"/>
              <a:gd name="T96" fmla="*/ 3122 w 3573"/>
              <a:gd name="T97" fmla="*/ 866 h 2827"/>
              <a:gd name="T98" fmla="*/ 2957 w 3573"/>
              <a:gd name="T99" fmla="*/ 522 h 2827"/>
              <a:gd name="T100" fmla="*/ 2767 w 3573"/>
              <a:gd name="T101" fmla="*/ 269 h 2827"/>
              <a:gd name="T102" fmla="*/ 2744 w 3573"/>
              <a:gd name="T103" fmla="*/ 165 h 2827"/>
              <a:gd name="T104" fmla="*/ 2791 w 3573"/>
              <a:gd name="T105" fmla="*/ 70 h 2827"/>
              <a:gd name="T106" fmla="*/ 2878 w 3573"/>
              <a:gd name="T107" fmla="*/ 8 h 2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573" h="2827">
                <a:moveTo>
                  <a:pt x="2378" y="555"/>
                </a:moveTo>
                <a:lnTo>
                  <a:pt x="2404" y="559"/>
                </a:lnTo>
                <a:lnTo>
                  <a:pt x="2431" y="567"/>
                </a:lnTo>
                <a:lnTo>
                  <a:pt x="2455" y="579"/>
                </a:lnTo>
                <a:lnTo>
                  <a:pt x="2476" y="595"/>
                </a:lnTo>
                <a:lnTo>
                  <a:pt x="2495" y="614"/>
                </a:lnTo>
                <a:lnTo>
                  <a:pt x="2551" y="686"/>
                </a:lnTo>
                <a:lnTo>
                  <a:pt x="2600" y="760"/>
                </a:lnTo>
                <a:lnTo>
                  <a:pt x="2643" y="837"/>
                </a:lnTo>
                <a:lnTo>
                  <a:pt x="2680" y="916"/>
                </a:lnTo>
                <a:lnTo>
                  <a:pt x="2713" y="998"/>
                </a:lnTo>
                <a:lnTo>
                  <a:pt x="2739" y="1081"/>
                </a:lnTo>
                <a:lnTo>
                  <a:pt x="2761" y="1166"/>
                </a:lnTo>
                <a:lnTo>
                  <a:pt x="2775" y="1253"/>
                </a:lnTo>
                <a:lnTo>
                  <a:pt x="2784" y="1342"/>
                </a:lnTo>
                <a:lnTo>
                  <a:pt x="2787" y="1432"/>
                </a:lnTo>
                <a:lnTo>
                  <a:pt x="2785" y="1516"/>
                </a:lnTo>
                <a:lnTo>
                  <a:pt x="2776" y="1598"/>
                </a:lnTo>
                <a:lnTo>
                  <a:pt x="2763" y="1681"/>
                </a:lnTo>
                <a:lnTo>
                  <a:pt x="2745" y="1761"/>
                </a:lnTo>
                <a:lnTo>
                  <a:pt x="2722" y="1840"/>
                </a:lnTo>
                <a:lnTo>
                  <a:pt x="2693" y="1918"/>
                </a:lnTo>
                <a:lnTo>
                  <a:pt x="2660" y="1993"/>
                </a:lnTo>
                <a:lnTo>
                  <a:pt x="2621" y="2067"/>
                </a:lnTo>
                <a:lnTo>
                  <a:pt x="2578" y="2137"/>
                </a:lnTo>
                <a:lnTo>
                  <a:pt x="2529" y="2206"/>
                </a:lnTo>
                <a:lnTo>
                  <a:pt x="2510" y="2226"/>
                </a:lnTo>
                <a:lnTo>
                  <a:pt x="2489" y="2244"/>
                </a:lnTo>
                <a:lnTo>
                  <a:pt x="2464" y="2257"/>
                </a:lnTo>
                <a:lnTo>
                  <a:pt x="2438" y="2267"/>
                </a:lnTo>
                <a:lnTo>
                  <a:pt x="2411" y="2271"/>
                </a:lnTo>
                <a:lnTo>
                  <a:pt x="2399" y="2271"/>
                </a:lnTo>
                <a:lnTo>
                  <a:pt x="2374" y="2269"/>
                </a:lnTo>
                <a:lnTo>
                  <a:pt x="2349" y="2263"/>
                </a:lnTo>
                <a:lnTo>
                  <a:pt x="2326" y="2254"/>
                </a:lnTo>
                <a:lnTo>
                  <a:pt x="2304" y="2241"/>
                </a:lnTo>
                <a:lnTo>
                  <a:pt x="2284" y="2224"/>
                </a:lnTo>
                <a:lnTo>
                  <a:pt x="2263" y="2202"/>
                </a:lnTo>
                <a:lnTo>
                  <a:pt x="2244" y="2180"/>
                </a:lnTo>
                <a:lnTo>
                  <a:pt x="2230" y="2155"/>
                </a:lnTo>
                <a:lnTo>
                  <a:pt x="2220" y="2128"/>
                </a:lnTo>
                <a:lnTo>
                  <a:pt x="2216" y="2099"/>
                </a:lnTo>
                <a:lnTo>
                  <a:pt x="2216" y="2071"/>
                </a:lnTo>
                <a:lnTo>
                  <a:pt x="2221" y="2044"/>
                </a:lnTo>
                <a:lnTo>
                  <a:pt x="2232" y="2017"/>
                </a:lnTo>
                <a:lnTo>
                  <a:pt x="2247" y="1992"/>
                </a:lnTo>
                <a:lnTo>
                  <a:pt x="2290" y="1929"/>
                </a:lnTo>
                <a:lnTo>
                  <a:pt x="2327" y="1864"/>
                </a:lnTo>
                <a:lnTo>
                  <a:pt x="2360" y="1796"/>
                </a:lnTo>
                <a:lnTo>
                  <a:pt x="2386" y="1727"/>
                </a:lnTo>
                <a:lnTo>
                  <a:pt x="2407" y="1655"/>
                </a:lnTo>
                <a:lnTo>
                  <a:pt x="2421" y="1582"/>
                </a:lnTo>
                <a:lnTo>
                  <a:pt x="2429" y="1507"/>
                </a:lnTo>
                <a:lnTo>
                  <a:pt x="2433" y="1432"/>
                </a:lnTo>
                <a:lnTo>
                  <a:pt x="2431" y="1359"/>
                </a:lnTo>
                <a:lnTo>
                  <a:pt x="2422" y="1289"/>
                </a:lnTo>
                <a:lnTo>
                  <a:pt x="2409" y="1219"/>
                </a:lnTo>
                <a:lnTo>
                  <a:pt x="2390" y="1151"/>
                </a:lnTo>
                <a:lnTo>
                  <a:pt x="2366" y="1085"/>
                </a:lnTo>
                <a:lnTo>
                  <a:pt x="2338" y="1020"/>
                </a:lnTo>
                <a:lnTo>
                  <a:pt x="2304" y="957"/>
                </a:lnTo>
                <a:lnTo>
                  <a:pt x="2266" y="898"/>
                </a:lnTo>
                <a:lnTo>
                  <a:pt x="2222" y="840"/>
                </a:lnTo>
                <a:lnTo>
                  <a:pt x="2205" y="815"/>
                </a:lnTo>
                <a:lnTo>
                  <a:pt x="2194" y="788"/>
                </a:lnTo>
                <a:lnTo>
                  <a:pt x="2187" y="759"/>
                </a:lnTo>
                <a:lnTo>
                  <a:pt x="2186" y="730"/>
                </a:lnTo>
                <a:lnTo>
                  <a:pt x="2191" y="701"/>
                </a:lnTo>
                <a:lnTo>
                  <a:pt x="2199" y="674"/>
                </a:lnTo>
                <a:lnTo>
                  <a:pt x="2213" y="648"/>
                </a:lnTo>
                <a:lnTo>
                  <a:pt x="2233" y="624"/>
                </a:lnTo>
                <a:lnTo>
                  <a:pt x="2255" y="602"/>
                </a:lnTo>
                <a:lnTo>
                  <a:pt x="2276" y="585"/>
                </a:lnTo>
                <a:lnTo>
                  <a:pt x="2299" y="571"/>
                </a:lnTo>
                <a:lnTo>
                  <a:pt x="2324" y="562"/>
                </a:lnTo>
                <a:lnTo>
                  <a:pt x="2350" y="557"/>
                </a:lnTo>
                <a:lnTo>
                  <a:pt x="2378" y="555"/>
                </a:lnTo>
                <a:close/>
                <a:moveTo>
                  <a:pt x="1635" y="180"/>
                </a:moveTo>
                <a:lnTo>
                  <a:pt x="1665" y="184"/>
                </a:lnTo>
                <a:lnTo>
                  <a:pt x="1694" y="195"/>
                </a:lnTo>
                <a:lnTo>
                  <a:pt x="1720" y="210"/>
                </a:lnTo>
                <a:lnTo>
                  <a:pt x="1743" y="231"/>
                </a:lnTo>
                <a:lnTo>
                  <a:pt x="1762" y="255"/>
                </a:lnTo>
                <a:lnTo>
                  <a:pt x="1776" y="282"/>
                </a:lnTo>
                <a:lnTo>
                  <a:pt x="1785" y="310"/>
                </a:lnTo>
                <a:lnTo>
                  <a:pt x="1787" y="341"/>
                </a:lnTo>
                <a:lnTo>
                  <a:pt x="1787" y="2523"/>
                </a:lnTo>
                <a:lnTo>
                  <a:pt x="1785" y="2553"/>
                </a:lnTo>
                <a:lnTo>
                  <a:pt x="1776" y="2583"/>
                </a:lnTo>
                <a:lnTo>
                  <a:pt x="1762" y="2610"/>
                </a:lnTo>
                <a:lnTo>
                  <a:pt x="1743" y="2634"/>
                </a:lnTo>
                <a:lnTo>
                  <a:pt x="1720" y="2653"/>
                </a:lnTo>
                <a:lnTo>
                  <a:pt x="1694" y="2670"/>
                </a:lnTo>
                <a:lnTo>
                  <a:pt x="1671" y="2678"/>
                </a:lnTo>
                <a:lnTo>
                  <a:pt x="1648" y="2683"/>
                </a:lnTo>
                <a:lnTo>
                  <a:pt x="1625" y="2685"/>
                </a:lnTo>
                <a:lnTo>
                  <a:pt x="1597" y="2683"/>
                </a:lnTo>
                <a:lnTo>
                  <a:pt x="1571" y="2675"/>
                </a:lnTo>
                <a:lnTo>
                  <a:pt x="1545" y="2663"/>
                </a:lnTo>
                <a:lnTo>
                  <a:pt x="1522" y="2647"/>
                </a:lnTo>
                <a:lnTo>
                  <a:pt x="635" y="1916"/>
                </a:lnTo>
                <a:lnTo>
                  <a:pt x="163" y="1916"/>
                </a:lnTo>
                <a:lnTo>
                  <a:pt x="130" y="1912"/>
                </a:lnTo>
                <a:lnTo>
                  <a:pt x="99" y="1903"/>
                </a:lnTo>
                <a:lnTo>
                  <a:pt x="72" y="1887"/>
                </a:lnTo>
                <a:lnTo>
                  <a:pt x="48" y="1868"/>
                </a:lnTo>
                <a:lnTo>
                  <a:pt x="27" y="1844"/>
                </a:lnTo>
                <a:lnTo>
                  <a:pt x="13" y="1817"/>
                </a:lnTo>
                <a:lnTo>
                  <a:pt x="3" y="1786"/>
                </a:lnTo>
                <a:lnTo>
                  <a:pt x="0" y="1754"/>
                </a:lnTo>
                <a:lnTo>
                  <a:pt x="0" y="1111"/>
                </a:lnTo>
                <a:lnTo>
                  <a:pt x="3" y="1078"/>
                </a:lnTo>
                <a:lnTo>
                  <a:pt x="13" y="1048"/>
                </a:lnTo>
                <a:lnTo>
                  <a:pt x="27" y="1019"/>
                </a:lnTo>
                <a:lnTo>
                  <a:pt x="48" y="995"/>
                </a:lnTo>
                <a:lnTo>
                  <a:pt x="72" y="976"/>
                </a:lnTo>
                <a:lnTo>
                  <a:pt x="99" y="961"/>
                </a:lnTo>
                <a:lnTo>
                  <a:pt x="130" y="952"/>
                </a:lnTo>
                <a:lnTo>
                  <a:pt x="163" y="949"/>
                </a:lnTo>
                <a:lnTo>
                  <a:pt x="635" y="949"/>
                </a:lnTo>
                <a:lnTo>
                  <a:pt x="1522" y="216"/>
                </a:lnTo>
                <a:lnTo>
                  <a:pt x="1547" y="199"/>
                </a:lnTo>
                <a:lnTo>
                  <a:pt x="1575" y="187"/>
                </a:lnTo>
                <a:lnTo>
                  <a:pt x="1605" y="181"/>
                </a:lnTo>
                <a:lnTo>
                  <a:pt x="1635" y="180"/>
                </a:lnTo>
                <a:close/>
                <a:moveTo>
                  <a:pt x="2931" y="0"/>
                </a:moveTo>
                <a:lnTo>
                  <a:pt x="2957" y="4"/>
                </a:lnTo>
                <a:lnTo>
                  <a:pt x="2983" y="11"/>
                </a:lnTo>
                <a:lnTo>
                  <a:pt x="3007" y="22"/>
                </a:lnTo>
                <a:lnTo>
                  <a:pt x="3028" y="37"/>
                </a:lnTo>
                <a:lnTo>
                  <a:pt x="3048" y="55"/>
                </a:lnTo>
                <a:lnTo>
                  <a:pt x="3118" y="138"/>
                </a:lnTo>
                <a:lnTo>
                  <a:pt x="3183" y="224"/>
                </a:lnTo>
                <a:lnTo>
                  <a:pt x="3244" y="313"/>
                </a:lnTo>
                <a:lnTo>
                  <a:pt x="3300" y="406"/>
                </a:lnTo>
                <a:lnTo>
                  <a:pt x="3350" y="499"/>
                </a:lnTo>
                <a:lnTo>
                  <a:pt x="3396" y="597"/>
                </a:lnTo>
                <a:lnTo>
                  <a:pt x="3437" y="696"/>
                </a:lnTo>
                <a:lnTo>
                  <a:pt x="3472" y="797"/>
                </a:lnTo>
                <a:lnTo>
                  <a:pt x="3503" y="899"/>
                </a:lnTo>
                <a:lnTo>
                  <a:pt x="3528" y="1003"/>
                </a:lnTo>
                <a:lnTo>
                  <a:pt x="3548" y="1108"/>
                </a:lnTo>
                <a:lnTo>
                  <a:pt x="3562" y="1216"/>
                </a:lnTo>
                <a:lnTo>
                  <a:pt x="3569" y="1324"/>
                </a:lnTo>
                <a:lnTo>
                  <a:pt x="3573" y="1432"/>
                </a:lnTo>
                <a:lnTo>
                  <a:pt x="3569" y="1545"/>
                </a:lnTo>
                <a:lnTo>
                  <a:pt x="3561" y="1656"/>
                </a:lnTo>
                <a:lnTo>
                  <a:pt x="3545" y="1768"/>
                </a:lnTo>
                <a:lnTo>
                  <a:pt x="3524" y="1877"/>
                </a:lnTo>
                <a:lnTo>
                  <a:pt x="3497" y="1985"/>
                </a:lnTo>
                <a:lnTo>
                  <a:pt x="3465" y="2092"/>
                </a:lnTo>
                <a:lnTo>
                  <a:pt x="3427" y="2196"/>
                </a:lnTo>
                <a:lnTo>
                  <a:pt x="3382" y="2299"/>
                </a:lnTo>
                <a:lnTo>
                  <a:pt x="3333" y="2399"/>
                </a:lnTo>
                <a:lnTo>
                  <a:pt x="3278" y="2496"/>
                </a:lnTo>
                <a:lnTo>
                  <a:pt x="3218" y="2590"/>
                </a:lnTo>
                <a:lnTo>
                  <a:pt x="3153" y="2682"/>
                </a:lnTo>
                <a:lnTo>
                  <a:pt x="3082" y="2770"/>
                </a:lnTo>
                <a:lnTo>
                  <a:pt x="3062" y="2789"/>
                </a:lnTo>
                <a:lnTo>
                  <a:pt x="3040" y="2804"/>
                </a:lnTo>
                <a:lnTo>
                  <a:pt x="3017" y="2816"/>
                </a:lnTo>
                <a:lnTo>
                  <a:pt x="2991" y="2824"/>
                </a:lnTo>
                <a:lnTo>
                  <a:pt x="2965" y="2827"/>
                </a:lnTo>
                <a:lnTo>
                  <a:pt x="2957" y="2827"/>
                </a:lnTo>
                <a:lnTo>
                  <a:pt x="2932" y="2825"/>
                </a:lnTo>
                <a:lnTo>
                  <a:pt x="2907" y="2820"/>
                </a:lnTo>
                <a:lnTo>
                  <a:pt x="2884" y="2810"/>
                </a:lnTo>
                <a:lnTo>
                  <a:pt x="2863" y="2797"/>
                </a:lnTo>
                <a:lnTo>
                  <a:pt x="2843" y="2780"/>
                </a:lnTo>
                <a:lnTo>
                  <a:pt x="2822" y="2759"/>
                </a:lnTo>
                <a:lnTo>
                  <a:pt x="2801" y="2735"/>
                </a:lnTo>
                <a:lnTo>
                  <a:pt x="2787" y="2709"/>
                </a:lnTo>
                <a:lnTo>
                  <a:pt x="2779" y="2681"/>
                </a:lnTo>
                <a:lnTo>
                  <a:pt x="2774" y="2651"/>
                </a:lnTo>
                <a:lnTo>
                  <a:pt x="2775" y="2622"/>
                </a:lnTo>
                <a:lnTo>
                  <a:pt x="2783" y="2594"/>
                </a:lnTo>
                <a:lnTo>
                  <a:pt x="2795" y="2565"/>
                </a:lnTo>
                <a:lnTo>
                  <a:pt x="2812" y="2540"/>
                </a:lnTo>
                <a:lnTo>
                  <a:pt x="2876" y="2461"/>
                </a:lnTo>
                <a:lnTo>
                  <a:pt x="2933" y="2378"/>
                </a:lnTo>
                <a:lnTo>
                  <a:pt x="2986" y="2294"/>
                </a:lnTo>
                <a:lnTo>
                  <a:pt x="3034" y="2206"/>
                </a:lnTo>
                <a:lnTo>
                  <a:pt x="3076" y="2114"/>
                </a:lnTo>
                <a:lnTo>
                  <a:pt x="3113" y="2022"/>
                </a:lnTo>
                <a:lnTo>
                  <a:pt x="3145" y="1927"/>
                </a:lnTo>
                <a:lnTo>
                  <a:pt x="3171" y="1831"/>
                </a:lnTo>
                <a:lnTo>
                  <a:pt x="3191" y="1732"/>
                </a:lnTo>
                <a:lnTo>
                  <a:pt x="3206" y="1633"/>
                </a:lnTo>
                <a:lnTo>
                  <a:pt x="3215" y="1533"/>
                </a:lnTo>
                <a:lnTo>
                  <a:pt x="3218" y="1432"/>
                </a:lnTo>
                <a:lnTo>
                  <a:pt x="3215" y="1336"/>
                </a:lnTo>
                <a:lnTo>
                  <a:pt x="3207" y="1239"/>
                </a:lnTo>
                <a:lnTo>
                  <a:pt x="3194" y="1144"/>
                </a:lnTo>
                <a:lnTo>
                  <a:pt x="3175" y="1050"/>
                </a:lnTo>
                <a:lnTo>
                  <a:pt x="3152" y="957"/>
                </a:lnTo>
                <a:lnTo>
                  <a:pt x="3122" y="866"/>
                </a:lnTo>
                <a:lnTo>
                  <a:pt x="3088" y="777"/>
                </a:lnTo>
                <a:lnTo>
                  <a:pt x="3049" y="690"/>
                </a:lnTo>
                <a:lnTo>
                  <a:pt x="3005" y="604"/>
                </a:lnTo>
                <a:lnTo>
                  <a:pt x="2957" y="522"/>
                </a:lnTo>
                <a:lnTo>
                  <a:pt x="2904" y="442"/>
                </a:lnTo>
                <a:lnTo>
                  <a:pt x="2846" y="365"/>
                </a:lnTo>
                <a:lnTo>
                  <a:pt x="2784" y="290"/>
                </a:lnTo>
                <a:lnTo>
                  <a:pt x="2767" y="269"/>
                </a:lnTo>
                <a:lnTo>
                  <a:pt x="2755" y="244"/>
                </a:lnTo>
                <a:lnTo>
                  <a:pt x="2747" y="219"/>
                </a:lnTo>
                <a:lnTo>
                  <a:pt x="2743" y="191"/>
                </a:lnTo>
                <a:lnTo>
                  <a:pt x="2744" y="165"/>
                </a:lnTo>
                <a:lnTo>
                  <a:pt x="2749" y="139"/>
                </a:lnTo>
                <a:lnTo>
                  <a:pt x="2758" y="114"/>
                </a:lnTo>
                <a:lnTo>
                  <a:pt x="2772" y="90"/>
                </a:lnTo>
                <a:lnTo>
                  <a:pt x="2791" y="70"/>
                </a:lnTo>
                <a:lnTo>
                  <a:pt x="2811" y="48"/>
                </a:lnTo>
                <a:lnTo>
                  <a:pt x="2831" y="31"/>
                </a:lnTo>
                <a:lnTo>
                  <a:pt x="2854" y="18"/>
                </a:lnTo>
                <a:lnTo>
                  <a:pt x="2878" y="8"/>
                </a:lnTo>
                <a:lnTo>
                  <a:pt x="2904" y="2"/>
                </a:lnTo>
                <a:lnTo>
                  <a:pt x="2931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7060453" y="4165752"/>
            <a:ext cx="726366" cy="7263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4" name="Group 1271"/>
          <p:cNvGrpSpPr>
            <a:grpSpLocks noChangeAspect="1"/>
          </p:cNvGrpSpPr>
          <p:nvPr/>
        </p:nvGrpSpPr>
        <p:grpSpPr bwMode="auto">
          <a:xfrm>
            <a:off x="7296286" y="4391409"/>
            <a:ext cx="238593" cy="238353"/>
            <a:chOff x="5516" y="3626"/>
            <a:chExt cx="1981" cy="1979"/>
          </a:xfrm>
          <a:solidFill>
            <a:schemeClr val="bg1"/>
          </a:solidFill>
        </p:grpSpPr>
        <p:sp>
          <p:nvSpPr>
            <p:cNvPr id="125" name="Freeform 1273"/>
            <p:cNvSpPr>
              <a:spLocks/>
            </p:cNvSpPr>
            <p:nvPr/>
          </p:nvSpPr>
          <p:spPr bwMode="auto">
            <a:xfrm>
              <a:off x="5524" y="4270"/>
              <a:ext cx="491" cy="498"/>
            </a:xfrm>
            <a:custGeom>
              <a:avLst/>
              <a:gdLst>
                <a:gd name="T0" fmla="*/ 980 w 980"/>
                <a:gd name="T1" fmla="*/ 0 h 996"/>
                <a:gd name="T2" fmla="*/ 952 w 980"/>
                <a:gd name="T3" fmla="*/ 46 h 996"/>
                <a:gd name="T4" fmla="*/ 921 w 980"/>
                <a:gd name="T5" fmla="*/ 94 h 996"/>
                <a:gd name="T6" fmla="*/ 890 w 980"/>
                <a:gd name="T7" fmla="*/ 145 h 996"/>
                <a:gd name="T8" fmla="*/ 856 w 980"/>
                <a:gd name="T9" fmla="*/ 198 h 996"/>
                <a:gd name="T10" fmla="*/ 819 w 980"/>
                <a:gd name="T11" fmla="*/ 255 h 996"/>
                <a:gd name="T12" fmla="*/ 781 w 980"/>
                <a:gd name="T13" fmla="*/ 314 h 996"/>
                <a:gd name="T14" fmla="*/ 740 w 980"/>
                <a:gd name="T15" fmla="*/ 376 h 996"/>
                <a:gd name="T16" fmla="*/ 696 w 980"/>
                <a:gd name="T17" fmla="*/ 444 h 996"/>
                <a:gd name="T18" fmla="*/ 649 w 980"/>
                <a:gd name="T19" fmla="*/ 514 h 996"/>
                <a:gd name="T20" fmla="*/ 599 w 980"/>
                <a:gd name="T21" fmla="*/ 588 h 996"/>
                <a:gd name="T22" fmla="*/ 546 w 980"/>
                <a:gd name="T23" fmla="*/ 665 h 996"/>
                <a:gd name="T24" fmla="*/ 491 w 980"/>
                <a:gd name="T25" fmla="*/ 748 h 996"/>
                <a:gd name="T26" fmla="*/ 431 w 980"/>
                <a:gd name="T27" fmla="*/ 834 h 996"/>
                <a:gd name="T28" fmla="*/ 369 w 980"/>
                <a:gd name="T29" fmla="*/ 926 h 996"/>
                <a:gd name="T30" fmla="*/ 347 w 980"/>
                <a:gd name="T31" fmla="*/ 960 h 996"/>
                <a:gd name="T32" fmla="*/ 331 w 980"/>
                <a:gd name="T33" fmla="*/ 996 h 996"/>
                <a:gd name="T34" fmla="*/ 0 w 980"/>
                <a:gd name="T35" fmla="*/ 666 h 996"/>
                <a:gd name="T36" fmla="*/ 2 w 980"/>
                <a:gd name="T37" fmla="*/ 664 h 996"/>
                <a:gd name="T38" fmla="*/ 8 w 980"/>
                <a:gd name="T39" fmla="*/ 657 h 996"/>
                <a:gd name="T40" fmla="*/ 18 w 980"/>
                <a:gd name="T41" fmla="*/ 645 h 996"/>
                <a:gd name="T42" fmla="*/ 30 w 980"/>
                <a:gd name="T43" fmla="*/ 629 h 996"/>
                <a:gd name="T44" fmla="*/ 47 w 980"/>
                <a:gd name="T45" fmla="*/ 609 h 996"/>
                <a:gd name="T46" fmla="*/ 66 w 980"/>
                <a:gd name="T47" fmla="*/ 588 h 996"/>
                <a:gd name="T48" fmla="*/ 89 w 980"/>
                <a:gd name="T49" fmla="*/ 561 h 996"/>
                <a:gd name="T50" fmla="*/ 115 w 980"/>
                <a:gd name="T51" fmla="*/ 533 h 996"/>
                <a:gd name="T52" fmla="*/ 144 w 980"/>
                <a:gd name="T53" fmla="*/ 503 h 996"/>
                <a:gd name="T54" fmla="*/ 174 w 980"/>
                <a:gd name="T55" fmla="*/ 471 h 996"/>
                <a:gd name="T56" fmla="*/ 208 w 980"/>
                <a:gd name="T57" fmla="*/ 438 h 996"/>
                <a:gd name="T58" fmla="*/ 244 w 980"/>
                <a:gd name="T59" fmla="*/ 403 h 996"/>
                <a:gd name="T60" fmla="*/ 283 w 980"/>
                <a:gd name="T61" fmla="*/ 368 h 996"/>
                <a:gd name="T62" fmla="*/ 324 w 980"/>
                <a:gd name="T63" fmla="*/ 332 h 996"/>
                <a:gd name="T64" fmla="*/ 366 w 980"/>
                <a:gd name="T65" fmla="*/ 296 h 996"/>
                <a:gd name="T66" fmla="*/ 410 w 980"/>
                <a:gd name="T67" fmla="*/ 261 h 996"/>
                <a:gd name="T68" fmla="*/ 457 w 980"/>
                <a:gd name="T69" fmla="*/ 226 h 996"/>
                <a:gd name="T70" fmla="*/ 504 w 980"/>
                <a:gd name="T71" fmla="*/ 192 h 996"/>
                <a:gd name="T72" fmla="*/ 554 w 980"/>
                <a:gd name="T73" fmla="*/ 160 h 996"/>
                <a:gd name="T74" fmla="*/ 603 w 980"/>
                <a:gd name="T75" fmla="*/ 130 h 996"/>
                <a:gd name="T76" fmla="*/ 655 w 980"/>
                <a:gd name="T77" fmla="*/ 102 h 996"/>
                <a:gd name="T78" fmla="*/ 707 w 980"/>
                <a:gd name="T79" fmla="*/ 76 h 996"/>
                <a:gd name="T80" fmla="*/ 761 w 980"/>
                <a:gd name="T81" fmla="*/ 54 h 996"/>
                <a:gd name="T82" fmla="*/ 815 w 980"/>
                <a:gd name="T83" fmla="*/ 35 h 996"/>
                <a:gd name="T84" fmla="*/ 870 w 980"/>
                <a:gd name="T85" fmla="*/ 19 h 996"/>
                <a:gd name="T86" fmla="*/ 925 w 980"/>
                <a:gd name="T87" fmla="*/ 7 h 996"/>
                <a:gd name="T88" fmla="*/ 980 w 980"/>
                <a:gd name="T89" fmla="*/ 0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80" h="996">
                  <a:moveTo>
                    <a:pt x="980" y="0"/>
                  </a:moveTo>
                  <a:lnTo>
                    <a:pt x="952" y="46"/>
                  </a:lnTo>
                  <a:lnTo>
                    <a:pt x="921" y="94"/>
                  </a:lnTo>
                  <a:lnTo>
                    <a:pt x="890" y="145"/>
                  </a:lnTo>
                  <a:lnTo>
                    <a:pt x="856" y="198"/>
                  </a:lnTo>
                  <a:lnTo>
                    <a:pt x="819" y="255"/>
                  </a:lnTo>
                  <a:lnTo>
                    <a:pt x="781" y="314"/>
                  </a:lnTo>
                  <a:lnTo>
                    <a:pt x="740" y="376"/>
                  </a:lnTo>
                  <a:lnTo>
                    <a:pt x="696" y="444"/>
                  </a:lnTo>
                  <a:lnTo>
                    <a:pt x="649" y="514"/>
                  </a:lnTo>
                  <a:lnTo>
                    <a:pt x="599" y="588"/>
                  </a:lnTo>
                  <a:lnTo>
                    <a:pt x="546" y="665"/>
                  </a:lnTo>
                  <a:lnTo>
                    <a:pt x="491" y="748"/>
                  </a:lnTo>
                  <a:lnTo>
                    <a:pt x="431" y="834"/>
                  </a:lnTo>
                  <a:lnTo>
                    <a:pt x="369" y="926"/>
                  </a:lnTo>
                  <a:lnTo>
                    <a:pt x="347" y="960"/>
                  </a:lnTo>
                  <a:lnTo>
                    <a:pt x="331" y="996"/>
                  </a:lnTo>
                  <a:lnTo>
                    <a:pt x="0" y="666"/>
                  </a:lnTo>
                  <a:lnTo>
                    <a:pt x="2" y="664"/>
                  </a:lnTo>
                  <a:lnTo>
                    <a:pt x="8" y="657"/>
                  </a:lnTo>
                  <a:lnTo>
                    <a:pt x="18" y="645"/>
                  </a:lnTo>
                  <a:lnTo>
                    <a:pt x="30" y="629"/>
                  </a:lnTo>
                  <a:lnTo>
                    <a:pt x="47" y="609"/>
                  </a:lnTo>
                  <a:lnTo>
                    <a:pt x="66" y="588"/>
                  </a:lnTo>
                  <a:lnTo>
                    <a:pt x="89" y="561"/>
                  </a:lnTo>
                  <a:lnTo>
                    <a:pt x="115" y="533"/>
                  </a:lnTo>
                  <a:lnTo>
                    <a:pt x="144" y="503"/>
                  </a:lnTo>
                  <a:lnTo>
                    <a:pt x="174" y="471"/>
                  </a:lnTo>
                  <a:lnTo>
                    <a:pt x="208" y="438"/>
                  </a:lnTo>
                  <a:lnTo>
                    <a:pt x="244" y="403"/>
                  </a:lnTo>
                  <a:lnTo>
                    <a:pt x="283" y="368"/>
                  </a:lnTo>
                  <a:lnTo>
                    <a:pt x="324" y="332"/>
                  </a:lnTo>
                  <a:lnTo>
                    <a:pt x="366" y="296"/>
                  </a:lnTo>
                  <a:lnTo>
                    <a:pt x="410" y="261"/>
                  </a:lnTo>
                  <a:lnTo>
                    <a:pt x="457" y="226"/>
                  </a:lnTo>
                  <a:lnTo>
                    <a:pt x="504" y="192"/>
                  </a:lnTo>
                  <a:lnTo>
                    <a:pt x="554" y="160"/>
                  </a:lnTo>
                  <a:lnTo>
                    <a:pt x="603" y="130"/>
                  </a:lnTo>
                  <a:lnTo>
                    <a:pt x="655" y="102"/>
                  </a:lnTo>
                  <a:lnTo>
                    <a:pt x="707" y="76"/>
                  </a:lnTo>
                  <a:lnTo>
                    <a:pt x="761" y="54"/>
                  </a:lnTo>
                  <a:lnTo>
                    <a:pt x="815" y="35"/>
                  </a:lnTo>
                  <a:lnTo>
                    <a:pt x="870" y="19"/>
                  </a:lnTo>
                  <a:lnTo>
                    <a:pt x="925" y="7"/>
                  </a:lnTo>
                  <a:lnTo>
                    <a:pt x="9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274"/>
            <p:cNvSpPr>
              <a:spLocks/>
            </p:cNvSpPr>
            <p:nvPr/>
          </p:nvSpPr>
          <p:spPr bwMode="auto">
            <a:xfrm>
              <a:off x="6354" y="5106"/>
              <a:ext cx="498" cy="489"/>
            </a:xfrm>
            <a:custGeom>
              <a:avLst/>
              <a:gdLst>
                <a:gd name="T0" fmla="*/ 998 w 998"/>
                <a:gd name="T1" fmla="*/ 0 h 979"/>
                <a:gd name="T2" fmla="*/ 990 w 998"/>
                <a:gd name="T3" fmla="*/ 55 h 979"/>
                <a:gd name="T4" fmla="*/ 978 w 998"/>
                <a:gd name="T5" fmla="*/ 111 h 979"/>
                <a:gd name="T6" fmla="*/ 963 w 998"/>
                <a:gd name="T7" fmla="*/ 165 h 979"/>
                <a:gd name="T8" fmla="*/ 943 w 998"/>
                <a:gd name="T9" fmla="*/ 220 h 979"/>
                <a:gd name="T10" fmla="*/ 920 w 998"/>
                <a:gd name="T11" fmla="*/ 273 h 979"/>
                <a:gd name="T12" fmla="*/ 895 w 998"/>
                <a:gd name="T13" fmla="*/ 326 h 979"/>
                <a:gd name="T14" fmla="*/ 867 w 998"/>
                <a:gd name="T15" fmla="*/ 377 h 979"/>
                <a:gd name="T16" fmla="*/ 837 w 998"/>
                <a:gd name="T17" fmla="*/ 427 h 979"/>
                <a:gd name="T18" fmla="*/ 804 w 998"/>
                <a:gd name="T19" fmla="*/ 477 h 979"/>
                <a:gd name="T20" fmla="*/ 770 w 998"/>
                <a:gd name="T21" fmla="*/ 524 h 979"/>
                <a:gd name="T22" fmla="*/ 736 w 998"/>
                <a:gd name="T23" fmla="*/ 570 h 979"/>
                <a:gd name="T24" fmla="*/ 700 w 998"/>
                <a:gd name="T25" fmla="*/ 614 h 979"/>
                <a:gd name="T26" fmla="*/ 665 w 998"/>
                <a:gd name="T27" fmla="*/ 657 h 979"/>
                <a:gd name="T28" fmla="*/ 629 w 998"/>
                <a:gd name="T29" fmla="*/ 698 h 979"/>
                <a:gd name="T30" fmla="*/ 594 w 998"/>
                <a:gd name="T31" fmla="*/ 736 h 979"/>
                <a:gd name="T32" fmla="*/ 559 w 998"/>
                <a:gd name="T33" fmla="*/ 771 h 979"/>
                <a:gd name="T34" fmla="*/ 525 w 998"/>
                <a:gd name="T35" fmla="*/ 805 h 979"/>
                <a:gd name="T36" fmla="*/ 494 w 998"/>
                <a:gd name="T37" fmla="*/ 837 h 979"/>
                <a:gd name="T38" fmla="*/ 463 w 998"/>
                <a:gd name="T39" fmla="*/ 866 h 979"/>
                <a:gd name="T40" fmla="*/ 434 w 998"/>
                <a:gd name="T41" fmla="*/ 891 h 979"/>
                <a:gd name="T42" fmla="*/ 409 w 998"/>
                <a:gd name="T43" fmla="*/ 914 h 979"/>
                <a:gd name="T44" fmla="*/ 386 w 998"/>
                <a:gd name="T45" fmla="*/ 933 h 979"/>
                <a:gd name="T46" fmla="*/ 367 w 998"/>
                <a:gd name="T47" fmla="*/ 949 h 979"/>
                <a:gd name="T48" fmla="*/ 351 w 998"/>
                <a:gd name="T49" fmla="*/ 962 h 979"/>
                <a:gd name="T50" fmla="*/ 340 w 998"/>
                <a:gd name="T51" fmla="*/ 972 h 979"/>
                <a:gd name="T52" fmla="*/ 333 w 998"/>
                <a:gd name="T53" fmla="*/ 978 h 979"/>
                <a:gd name="T54" fmla="*/ 330 w 998"/>
                <a:gd name="T55" fmla="*/ 979 h 979"/>
                <a:gd name="T56" fmla="*/ 0 w 998"/>
                <a:gd name="T57" fmla="*/ 649 h 979"/>
                <a:gd name="T58" fmla="*/ 35 w 998"/>
                <a:gd name="T59" fmla="*/ 633 h 979"/>
                <a:gd name="T60" fmla="*/ 70 w 998"/>
                <a:gd name="T61" fmla="*/ 612 h 979"/>
                <a:gd name="T62" fmla="*/ 161 w 998"/>
                <a:gd name="T63" fmla="*/ 549 h 979"/>
                <a:gd name="T64" fmla="*/ 248 w 998"/>
                <a:gd name="T65" fmla="*/ 490 h 979"/>
                <a:gd name="T66" fmla="*/ 330 w 998"/>
                <a:gd name="T67" fmla="*/ 433 h 979"/>
                <a:gd name="T68" fmla="*/ 409 w 998"/>
                <a:gd name="T69" fmla="*/ 381 h 979"/>
                <a:gd name="T70" fmla="*/ 483 w 998"/>
                <a:gd name="T71" fmla="*/ 332 h 979"/>
                <a:gd name="T72" fmla="*/ 553 w 998"/>
                <a:gd name="T73" fmla="*/ 285 h 979"/>
                <a:gd name="T74" fmla="*/ 619 w 998"/>
                <a:gd name="T75" fmla="*/ 241 h 979"/>
                <a:gd name="T76" fmla="*/ 682 w 998"/>
                <a:gd name="T77" fmla="*/ 200 h 979"/>
                <a:gd name="T78" fmla="*/ 743 w 998"/>
                <a:gd name="T79" fmla="*/ 162 h 979"/>
                <a:gd name="T80" fmla="*/ 799 w 998"/>
                <a:gd name="T81" fmla="*/ 125 h 979"/>
                <a:gd name="T82" fmla="*/ 853 w 998"/>
                <a:gd name="T83" fmla="*/ 92 h 979"/>
                <a:gd name="T84" fmla="*/ 903 w 998"/>
                <a:gd name="T85" fmla="*/ 59 h 979"/>
                <a:gd name="T86" fmla="*/ 952 w 998"/>
                <a:gd name="T87" fmla="*/ 29 h 979"/>
                <a:gd name="T88" fmla="*/ 998 w 998"/>
                <a:gd name="T89" fmla="*/ 0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98" h="979">
                  <a:moveTo>
                    <a:pt x="998" y="0"/>
                  </a:moveTo>
                  <a:lnTo>
                    <a:pt x="990" y="55"/>
                  </a:lnTo>
                  <a:lnTo>
                    <a:pt x="978" y="111"/>
                  </a:lnTo>
                  <a:lnTo>
                    <a:pt x="963" y="165"/>
                  </a:lnTo>
                  <a:lnTo>
                    <a:pt x="943" y="220"/>
                  </a:lnTo>
                  <a:lnTo>
                    <a:pt x="920" y="273"/>
                  </a:lnTo>
                  <a:lnTo>
                    <a:pt x="895" y="326"/>
                  </a:lnTo>
                  <a:lnTo>
                    <a:pt x="867" y="377"/>
                  </a:lnTo>
                  <a:lnTo>
                    <a:pt x="837" y="427"/>
                  </a:lnTo>
                  <a:lnTo>
                    <a:pt x="804" y="477"/>
                  </a:lnTo>
                  <a:lnTo>
                    <a:pt x="770" y="524"/>
                  </a:lnTo>
                  <a:lnTo>
                    <a:pt x="736" y="570"/>
                  </a:lnTo>
                  <a:lnTo>
                    <a:pt x="700" y="614"/>
                  </a:lnTo>
                  <a:lnTo>
                    <a:pt x="665" y="657"/>
                  </a:lnTo>
                  <a:lnTo>
                    <a:pt x="629" y="698"/>
                  </a:lnTo>
                  <a:lnTo>
                    <a:pt x="594" y="736"/>
                  </a:lnTo>
                  <a:lnTo>
                    <a:pt x="559" y="771"/>
                  </a:lnTo>
                  <a:lnTo>
                    <a:pt x="525" y="805"/>
                  </a:lnTo>
                  <a:lnTo>
                    <a:pt x="494" y="837"/>
                  </a:lnTo>
                  <a:lnTo>
                    <a:pt x="463" y="866"/>
                  </a:lnTo>
                  <a:lnTo>
                    <a:pt x="434" y="891"/>
                  </a:lnTo>
                  <a:lnTo>
                    <a:pt x="409" y="914"/>
                  </a:lnTo>
                  <a:lnTo>
                    <a:pt x="386" y="933"/>
                  </a:lnTo>
                  <a:lnTo>
                    <a:pt x="367" y="949"/>
                  </a:lnTo>
                  <a:lnTo>
                    <a:pt x="351" y="962"/>
                  </a:lnTo>
                  <a:lnTo>
                    <a:pt x="340" y="972"/>
                  </a:lnTo>
                  <a:lnTo>
                    <a:pt x="333" y="978"/>
                  </a:lnTo>
                  <a:lnTo>
                    <a:pt x="330" y="979"/>
                  </a:lnTo>
                  <a:lnTo>
                    <a:pt x="0" y="649"/>
                  </a:lnTo>
                  <a:lnTo>
                    <a:pt x="35" y="633"/>
                  </a:lnTo>
                  <a:lnTo>
                    <a:pt x="70" y="612"/>
                  </a:lnTo>
                  <a:lnTo>
                    <a:pt x="161" y="549"/>
                  </a:lnTo>
                  <a:lnTo>
                    <a:pt x="248" y="490"/>
                  </a:lnTo>
                  <a:lnTo>
                    <a:pt x="330" y="433"/>
                  </a:lnTo>
                  <a:lnTo>
                    <a:pt x="409" y="381"/>
                  </a:lnTo>
                  <a:lnTo>
                    <a:pt x="483" y="332"/>
                  </a:lnTo>
                  <a:lnTo>
                    <a:pt x="553" y="285"/>
                  </a:lnTo>
                  <a:lnTo>
                    <a:pt x="619" y="241"/>
                  </a:lnTo>
                  <a:lnTo>
                    <a:pt x="682" y="200"/>
                  </a:lnTo>
                  <a:lnTo>
                    <a:pt x="743" y="162"/>
                  </a:lnTo>
                  <a:lnTo>
                    <a:pt x="799" y="125"/>
                  </a:lnTo>
                  <a:lnTo>
                    <a:pt x="853" y="92"/>
                  </a:lnTo>
                  <a:lnTo>
                    <a:pt x="903" y="59"/>
                  </a:lnTo>
                  <a:lnTo>
                    <a:pt x="952" y="29"/>
                  </a:lnTo>
                  <a:lnTo>
                    <a:pt x="9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275"/>
            <p:cNvSpPr>
              <a:spLocks/>
            </p:cNvSpPr>
            <p:nvPr/>
          </p:nvSpPr>
          <p:spPr bwMode="auto">
            <a:xfrm>
              <a:off x="5516" y="4987"/>
              <a:ext cx="618" cy="618"/>
            </a:xfrm>
            <a:custGeom>
              <a:avLst/>
              <a:gdLst>
                <a:gd name="T0" fmla="*/ 496 w 1237"/>
                <a:gd name="T1" fmla="*/ 0 h 1235"/>
                <a:gd name="T2" fmla="*/ 532 w 1237"/>
                <a:gd name="T3" fmla="*/ 36 h 1235"/>
                <a:gd name="T4" fmla="*/ 502 w 1237"/>
                <a:gd name="T5" fmla="*/ 104 h 1235"/>
                <a:gd name="T6" fmla="*/ 474 w 1237"/>
                <a:gd name="T7" fmla="*/ 173 h 1235"/>
                <a:gd name="T8" fmla="*/ 447 w 1237"/>
                <a:gd name="T9" fmla="*/ 248 h 1235"/>
                <a:gd name="T10" fmla="*/ 423 w 1237"/>
                <a:gd name="T11" fmla="*/ 324 h 1235"/>
                <a:gd name="T12" fmla="*/ 403 w 1237"/>
                <a:gd name="T13" fmla="*/ 401 h 1235"/>
                <a:gd name="T14" fmla="*/ 375 w 1237"/>
                <a:gd name="T15" fmla="*/ 522 h 1235"/>
                <a:gd name="T16" fmla="*/ 353 w 1237"/>
                <a:gd name="T17" fmla="*/ 644 h 1235"/>
                <a:gd name="T18" fmla="*/ 335 w 1237"/>
                <a:gd name="T19" fmla="*/ 767 h 1235"/>
                <a:gd name="T20" fmla="*/ 323 w 1237"/>
                <a:gd name="T21" fmla="*/ 890 h 1235"/>
                <a:gd name="T22" fmla="*/ 320 w 1237"/>
                <a:gd name="T23" fmla="*/ 915 h 1235"/>
                <a:gd name="T24" fmla="*/ 423 w 1237"/>
                <a:gd name="T25" fmla="*/ 906 h 1235"/>
                <a:gd name="T26" fmla="*/ 526 w 1237"/>
                <a:gd name="T27" fmla="*/ 893 h 1235"/>
                <a:gd name="T28" fmla="*/ 647 w 1237"/>
                <a:gd name="T29" fmla="*/ 874 h 1235"/>
                <a:gd name="T30" fmla="*/ 766 w 1237"/>
                <a:gd name="T31" fmla="*/ 849 h 1235"/>
                <a:gd name="T32" fmla="*/ 885 w 1237"/>
                <a:gd name="T33" fmla="*/ 820 h 1235"/>
                <a:gd name="T34" fmla="*/ 1002 w 1237"/>
                <a:gd name="T35" fmla="*/ 784 h 1235"/>
                <a:gd name="T36" fmla="*/ 1060 w 1237"/>
                <a:gd name="T37" fmla="*/ 763 h 1235"/>
                <a:gd name="T38" fmla="*/ 1117 w 1237"/>
                <a:gd name="T39" fmla="*/ 740 h 1235"/>
                <a:gd name="T40" fmla="*/ 1173 w 1237"/>
                <a:gd name="T41" fmla="*/ 717 h 1235"/>
                <a:gd name="T42" fmla="*/ 1200 w 1237"/>
                <a:gd name="T43" fmla="*/ 704 h 1235"/>
                <a:gd name="T44" fmla="*/ 1237 w 1237"/>
                <a:gd name="T45" fmla="*/ 740 h 1235"/>
                <a:gd name="T46" fmla="*/ 1194 w 1237"/>
                <a:gd name="T47" fmla="*/ 797 h 1235"/>
                <a:gd name="T48" fmla="*/ 1147 w 1237"/>
                <a:gd name="T49" fmla="*/ 851 h 1235"/>
                <a:gd name="T50" fmla="*/ 1095 w 1237"/>
                <a:gd name="T51" fmla="*/ 901 h 1235"/>
                <a:gd name="T52" fmla="*/ 1041 w 1237"/>
                <a:gd name="T53" fmla="*/ 947 h 1235"/>
                <a:gd name="T54" fmla="*/ 983 w 1237"/>
                <a:gd name="T55" fmla="*/ 989 h 1235"/>
                <a:gd name="T56" fmla="*/ 922 w 1237"/>
                <a:gd name="T57" fmla="*/ 1027 h 1235"/>
                <a:gd name="T58" fmla="*/ 858 w 1237"/>
                <a:gd name="T59" fmla="*/ 1062 h 1235"/>
                <a:gd name="T60" fmla="*/ 794 w 1237"/>
                <a:gd name="T61" fmla="*/ 1094 h 1235"/>
                <a:gd name="T62" fmla="*/ 728 w 1237"/>
                <a:gd name="T63" fmla="*/ 1123 h 1235"/>
                <a:gd name="T64" fmla="*/ 661 w 1237"/>
                <a:gd name="T65" fmla="*/ 1147 h 1235"/>
                <a:gd name="T66" fmla="*/ 594 w 1237"/>
                <a:gd name="T67" fmla="*/ 1169 h 1235"/>
                <a:gd name="T68" fmla="*/ 491 w 1237"/>
                <a:gd name="T69" fmla="*/ 1196 h 1235"/>
                <a:gd name="T70" fmla="*/ 386 w 1237"/>
                <a:gd name="T71" fmla="*/ 1217 h 1235"/>
                <a:gd name="T72" fmla="*/ 280 w 1237"/>
                <a:gd name="T73" fmla="*/ 1229 h 1235"/>
                <a:gd name="T74" fmla="*/ 174 w 1237"/>
                <a:gd name="T75" fmla="*/ 1235 h 1235"/>
                <a:gd name="T76" fmla="*/ 151 w 1237"/>
                <a:gd name="T77" fmla="*/ 1235 h 1235"/>
                <a:gd name="T78" fmla="*/ 128 w 1237"/>
                <a:gd name="T79" fmla="*/ 1233 h 1235"/>
                <a:gd name="T80" fmla="*/ 106 w 1237"/>
                <a:gd name="T81" fmla="*/ 1228 h 1235"/>
                <a:gd name="T82" fmla="*/ 80 w 1237"/>
                <a:gd name="T83" fmla="*/ 1217 h 1235"/>
                <a:gd name="T84" fmla="*/ 57 w 1237"/>
                <a:gd name="T85" fmla="*/ 1201 h 1235"/>
                <a:gd name="T86" fmla="*/ 36 w 1237"/>
                <a:gd name="T87" fmla="*/ 1182 h 1235"/>
                <a:gd name="T88" fmla="*/ 21 w 1237"/>
                <a:gd name="T89" fmla="*/ 1159 h 1235"/>
                <a:gd name="T90" fmla="*/ 8 w 1237"/>
                <a:gd name="T91" fmla="*/ 1134 h 1235"/>
                <a:gd name="T92" fmla="*/ 1 w 1237"/>
                <a:gd name="T93" fmla="*/ 1106 h 1235"/>
                <a:gd name="T94" fmla="*/ 0 w 1237"/>
                <a:gd name="T95" fmla="*/ 1073 h 1235"/>
                <a:gd name="T96" fmla="*/ 0 w 1237"/>
                <a:gd name="T97" fmla="*/ 1041 h 1235"/>
                <a:gd name="T98" fmla="*/ 6 w 1237"/>
                <a:gd name="T99" fmla="*/ 947 h 1235"/>
                <a:gd name="T100" fmla="*/ 18 w 1237"/>
                <a:gd name="T101" fmla="*/ 855 h 1235"/>
                <a:gd name="T102" fmla="*/ 35 w 1237"/>
                <a:gd name="T103" fmla="*/ 762 h 1235"/>
                <a:gd name="T104" fmla="*/ 57 w 1237"/>
                <a:gd name="T105" fmla="*/ 671 h 1235"/>
                <a:gd name="T106" fmla="*/ 85 w 1237"/>
                <a:gd name="T107" fmla="*/ 582 h 1235"/>
                <a:gd name="T108" fmla="*/ 115 w 1237"/>
                <a:gd name="T109" fmla="*/ 501 h 1235"/>
                <a:gd name="T110" fmla="*/ 150 w 1237"/>
                <a:gd name="T111" fmla="*/ 421 h 1235"/>
                <a:gd name="T112" fmla="*/ 190 w 1237"/>
                <a:gd name="T113" fmla="*/ 345 h 1235"/>
                <a:gd name="T114" fmla="*/ 235 w 1237"/>
                <a:gd name="T115" fmla="*/ 270 h 1235"/>
                <a:gd name="T116" fmla="*/ 285 w 1237"/>
                <a:gd name="T117" fmla="*/ 200 h 1235"/>
                <a:gd name="T118" fmla="*/ 331 w 1237"/>
                <a:gd name="T119" fmla="*/ 144 h 1235"/>
                <a:gd name="T120" fmla="*/ 382 w 1237"/>
                <a:gd name="T121" fmla="*/ 92 h 1235"/>
                <a:gd name="T122" fmla="*/ 438 w 1237"/>
                <a:gd name="T123" fmla="*/ 44 h 1235"/>
                <a:gd name="T124" fmla="*/ 496 w 1237"/>
                <a:gd name="T125" fmla="*/ 0 h 1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37" h="1235">
                  <a:moveTo>
                    <a:pt x="496" y="0"/>
                  </a:moveTo>
                  <a:lnTo>
                    <a:pt x="532" y="36"/>
                  </a:lnTo>
                  <a:lnTo>
                    <a:pt x="502" y="104"/>
                  </a:lnTo>
                  <a:lnTo>
                    <a:pt x="474" y="173"/>
                  </a:lnTo>
                  <a:lnTo>
                    <a:pt x="447" y="248"/>
                  </a:lnTo>
                  <a:lnTo>
                    <a:pt x="423" y="324"/>
                  </a:lnTo>
                  <a:lnTo>
                    <a:pt x="403" y="401"/>
                  </a:lnTo>
                  <a:lnTo>
                    <a:pt x="375" y="522"/>
                  </a:lnTo>
                  <a:lnTo>
                    <a:pt x="353" y="644"/>
                  </a:lnTo>
                  <a:lnTo>
                    <a:pt x="335" y="767"/>
                  </a:lnTo>
                  <a:lnTo>
                    <a:pt x="323" y="890"/>
                  </a:lnTo>
                  <a:lnTo>
                    <a:pt x="320" y="915"/>
                  </a:lnTo>
                  <a:lnTo>
                    <a:pt x="423" y="906"/>
                  </a:lnTo>
                  <a:lnTo>
                    <a:pt x="526" y="893"/>
                  </a:lnTo>
                  <a:lnTo>
                    <a:pt x="647" y="874"/>
                  </a:lnTo>
                  <a:lnTo>
                    <a:pt x="766" y="849"/>
                  </a:lnTo>
                  <a:lnTo>
                    <a:pt x="885" y="820"/>
                  </a:lnTo>
                  <a:lnTo>
                    <a:pt x="1002" y="784"/>
                  </a:lnTo>
                  <a:lnTo>
                    <a:pt x="1060" y="763"/>
                  </a:lnTo>
                  <a:lnTo>
                    <a:pt x="1117" y="740"/>
                  </a:lnTo>
                  <a:lnTo>
                    <a:pt x="1173" y="717"/>
                  </a:lnTo>
                  <a:lnTo>
                    <a:pt x="1200" y="704"/>
                  </a:lnTo>
                  <a:lnTo>
                    <a:pt x="1237" y="740"/>
                  </a:lnTo>
                  <a:lnTo>
                    <a:pt x="1194" y="797"/>
                  </a:lnTo>
                  <a:lnTo>
                    <a:pt x="1147" y="851"/>
                  </a:lnTo>
                  <a:lnTo>
                    <a:pt x="1095" y="901"/>
                  </a:lnTo>
                  <a:lnTo>
                    <a:pt x="1041" y="947"/>
                  </a:lnTo>
                  <a:lnTo>
                    <a:pt x="983" y="989"/>
                  </a:lnTo>
                  <a:lnTo>
                    <a:pt x="922" y="1027"/>
                  </a:lnTo>
                  <a:lnTo>
                    <a:pt x="858" y="1062"/>
                  </a:lnTo>
                  <a:lnTo>
                    <a:pt x="794" y="1094"/>
                  </a:lnTo>
                  <a:lnTo>
                    <a:pt x="728" y="1123"/>
                  </a:lnTo>
                  <a:lnTo>
                    <a:pt x="661" y="1147"/>
                  </a:lnTo>
                  <a:lnTo>
                    <a:pt x="594" y="1169"/>
                  </a:lnTo>
                  <a:lnTo>
                    <a:pt x="491" y="1196"/>
                  </a:lnTo>
                  <a:lnTo>
                    <a:pt x="386" y="1217"/>
                  </a:lnTo>
                  <a:lnTo>
                    <a:pt x="280" y="1229"/>
                  </a:lnTo>
                  <a:lnTo>
                    <a:pt x="174" y="1235"/>
                  </a:lnTo>
                  <a:lnTo>
                    <a:pt x="151" y="1235"/>
                  </a:lnTo>
                  <a:lnTo>
                    <a:pt x="128" y="1233"/>
                  </a:lnTo>
                  <a:lnTo>
                    <a:pt x="106" y="1228"/>
                  </a:lnTo>
                  <a:lnTo>
                    <a:pt x="80" y="1217"/>
                  </a:lnTo>
                  <a:lnTo>
                    <a:pt x="57" y="1201"/>
                  </a:lnTo>
                  <a:lnTo>
                    <a:pt x="36" y="1182"/>
                  </a:lnTo>
                  <a:lnTo>
                    <a:pt x="21" y="1159"/>
                  </a:lnTo>
                  <a:lnTo>
                    <a:pt x="8" y="1134"/>
                  </a:lnTo>
                  <a:lnTo>
                    <a:pt x="1" y="1106"/>
                  </a:lnTo>
                  <a:lnTo>
                    <a:pt x="0" y="1073"/>
                  </a:lnTo>
                  <a:lnTo>
                    <a:pt x="0" y="1041"/>
                  </a:lnTo>
                  <a:lnTo>
                    <a:pt x="6" y="947"/>
                  </a:lnTo>
                  <a:lnTo>
                    <a:pt x="18" y="855"/>
                  </a:lnTo>
                  <a:lnTo>
                    <a:pt x="35" y="762"/>
                  </a:lnTo>
                  <a:lnTo>
                    <a:pt x="57" y="671"/>
                  </a:lnTo>
                  <a:lnTo>
                    <a:pt x="85" y="582"/>
                  </a:lnTo>
                  <a:lnTo>
                    <a:pt x="115" y="501"/>
                  </a:lnTo>
                  <a:lnTo>
                    <a:pt x="150" y="421"/>
                  </a:lnTo>
                  <a:lnTo>
                    <a:pt x="190" y="345"/>
                  </a:lnTo>
                  <a:lnTo>
                    <a:pt x="235" y="270"/>
                  </a:lnTo>
                  <a:lnTo>
                    <a:pt x="285" y="200"/>
                  </a:lnTo>
                  <a:lnTo>
                    <a:pt x="331" y="144"/>
                  </a:lnTo>
                  <a:lnTo>
                    <a:pt x="382" y="92"/>
                  </a:lnTo>
                  <a:lnTo>
                    <a:pt x="438" y="44"/>
                  </a:lnTo>
                  <a:lnTo>
                    <a:pt x="49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276"/>
            <p:cNvSpPr>
              <a:spLocks noEditPoints="1"/>
            </p:cNvSpPr>
            <p:nvPr/>
          </p:nvSpPr>
          <p:spPr bwMode="auto">
            <a:xfrm>
              <a:off x="5766" y="3626"/>
              <a:ext cx="1731" cy="1729"/>
            </a:xfrm>
            <a:custGeom>
              <a:avLst/>
              <a:gdLst>
                <a:gd name="T0" fmla="*/ 1977 w 3461"/>
                <a:gd name="T1" fmla="*/ 939 h 3456"/>
                <a:gd name="T2" fmla="*/ 1837 w 3461"/>
                <a:gd name="T3" fmla="*/ 996 h 3456"/>
                <a:gd name="T4" fmla="*/ 1719 w 3461"/>
                <a:gd name="T5" fmla="*/ 1101 h 3456"/>
                <a:gd name="T6" fmla="*/ 1646 w 3461"/>
                <a:gd name="T7" fmla="*/ 1235 h 3456"/>
                <a:gd name="T8" fmla="*/ 1621 w 3461"/>
                <a:gd name="T9" fmla="*/ 1382 h 3456"/>
                <a:gd name="T10" fmla="*/ 1646 w 3461"/>
                <a:gd name="T11" fmla="*/ 1529 h 3456"/>
                <a:gd name="T12" fmla="*/ 1719 w 3461"/>
                <a:gd name="T13" fmla="*/ 1665 h 3456"/>
                <a:gd name="T14" fmla="*/ 1837 w 3461"/>
                <a:gd name="T15" fmla="*/ 1770 h 3456"/>
                <a:gd name="T16" fmla="*/ 1977 w 3461"/>
                <a:gd name="T17" fmla="*/ 1826 h 3456"/>
                <a:gd name="T18" fmla="*/ 2127 w 3461"/>
                <a:gd name="T19" fmla="*/ 1835 h 3456"/>
                <a:gd name="T20" fmla="*/ 2270 w 3461"/>
                <a:gd name="T21" fmla="*/ 1794 h 3456"/>
                <a:gd name="T22" fmla="*/ 2399 w 3461"/>
                <a:gd name="T23" fmla="*/ 1705 h 3456"/>
                <a:gd name="T24" fmla="*/ 2488 w 3461"/>
                <a:gd name="T25" fmla="*/ 1577 h 3456"/>
                <a:gd name="T26" fmla="*/ 2529 w 3461"/>
                <a:gd name="T27" fmla="*/ 1433 h 3456"/>
                <a:gd name="T28" fmla="*/ 2521 w 3461"/>
                <a:gd name="T29" fmla="*/ 1283 h 3456"/>
                <a:gd name="T30" fmla="*/ 2464 w 3461"/>
                <a:gd name="T31" fmla="*/ 1143 h 3456"/>
                <a:gd name="T32" fmla="*/ 2359 w 3461"/>
                <a:gd name="T33" fmla="*/ 1026 h 3456"/>
                <a:gd name="T34" fmla="*/ 2225 w 3461"/>
                <a:gd name="T35" fmla="*/ 952 h 3456"/>
                <a:gd name="T36" fmla="*/ 2076 w 3461"/>
                <a:gd name="T37" fmla="*/ 928 h 3456"/>
                <a:gd name="T38" fmla="*/ 3351 w 3461"/>
                <a:gd name="T39" fmla="*/ 2 h 3456"/>
                <a:gd name="T40" fmla="*/ 3421 w 3461"/>
                <a:gd name="T41" fmla="*/ 40 h 3456"/>
                <a:gd name="T42" fmla="*/ 3459 w 3461"/>
                <a:gd name="T43" fmla="*/ 111 h 3456"/>
                <a:gd name="T44" fmla="*/ 3457 w 3461"/>
                <a:gd name="T45" fmla="*/ 256 h 3456"/>
                <a:gd name="T46" fmla="*/ 3444 w 3461"/>
                <a:gd name="T47" fmla="*/ 471 h 3456"/>
                <a:gd name="T48" fmla="*/ 3416 w 3461"/>
                <a:gd name="T49" fmla="*/ 722 h 3456"/>
                <a:gd name="T50" fmla="*/ 3372 w 3461"/>
                <a:gd name="T51" fmla="*/ 997 h 3456"/>
                <a:gd name="T52" fmla="*/ 3304 w 3461"/>
                <a:gd name="T53" fmla="*/ 1283 h 3456"/>
                <a:gd name="T54" fmla="*/ 3210 w 3461"/>
                <a:gd name="T55" fmla="*/ 1569 h 3456"/>
                <a:gd name="T56" fmla="*/ 3083 w 3461"/>
                <a:gd name="T57" fmla="*/ 1845 h 3456"/>
                <a:gd name="T58" fmla="*/ 2922 w 3461"/>
                <a:gd name="T59" fmla="*/ 2094 h 3456"/>
                <a:gd name="T60" fmla="*/ 2738 w 3461"/>
                <a:gd name="T61" fmla="*/ 2296 h 3456"/>
                <a:gd name="T62" fmla="*/ 2592 w 3461"/>
                <a:gd name="T63" fmla="*/ 2431 h 3456"/>
                <a:gd name="T64" fmla="*/ 2457 w 3461"/>
                <a:gd name="T65" fmla="*/ 2538 h 3456"/>
                <a:gd name="T66" fmla="*/ 2318 w 3461"/>
                <a:gd name="T67" fmla="*/ 2635 h 3456"/>
                <a:gd name="T68" fmla="*/ 2156 w 3461"/>
                <a:gd name="T69" fmla="*/ 2738 h 3456"/>
                <a:gd name="T70" fmla="*/ 2003 w 3461"/>
                <a:gd name="T71" fmla="*/ 2833 h 3456"/>
                <a:gd name="T72" fmla="*/ 1849 w 3461"/>
                <a:gd name="T73" fmla="*/ 2931 h 3456"/>
                <a:gd name="T74" fmla="*/ 1665 w 3461"/>
                <a:gd name="T75" fmla="*/ 3049 h 3456"/>
                <a:gd name="T76" fmla="*/ 1449 w 3461"/>
                <a:gd name="T77" fmla="*/ 3193 h 3456"/>
                <a:gd name="T78" fmla="*/ 1193 w 3461"/>
                <a:gd name="T79" fmla="*/ 3366 h 3456"/>
                <a:gd name="T80" fmla="*/ 1048 w 3461"/>
                <a:gd name="T81" fmla="*/ 3453 h 3456"/>
                <a:gd name="T82" fmla="*/ 969 w 3461"/>
                <a:gd name="T83" fmla="*/ 3445 h 3456"/>
                <a:gd name="T84" fmla="*/ 40 w 3461"/>
                <a:gd name="T85" fmla="*/ 2534 h 3456"/>
                <a:gd name="T86" fmla="*/ 3 w 3461"/>
                <a:gd name="T87" fmla="*/ 2463 h 3456"/>
                <a:gd name="T88" fmla="*/ 11 w 3461"/>
                <a:gd name="T89" fmla="*/ 2383 h 3456"/>
                <a:gd name="T90" fmla="*/ 152 w 3461"/>
                <a:gd name="T91" fmla="*/ 2175 h 3456"/>
                <a:gd name="T92" fmla="*/ 315 w 3461"/>
                <a:gd name="T93" fmla="*/ 1934 h 3456"/>
                <a:gd name="T94" fmla="*/ 449 w 3461"/>
                <a:gd name="T95" fmla="*/ 1729 h 3456"/>
                <a:gd name="T96" fmla="*/ 560 w 3461"/>
                <a:gd name="T97" fmla="*/ 1556 h 3456"/>
                <a:gd name="T98" fmla="*/ 653 w 3461"/>
                <a:gd name="T99" fmla="*/ 1409 h 3456"/>
                <a:gd name="T100" fmla="*/ 755 w 3461"/>
                <a:gd name="T101" fmla="*/ 1246 h 3456"/>
                <a:gd name="T102" fmla="*/ 855 w 3461"/>
                <a:gd name="T103" fmla="*/ 1094 h 3456"/>
                <a:gd name="T104" fmla="*/ 953 w 3461"/>
                <a:gd name="T105" fmla="*/ 957 h 3456"/>
                <a:gd name="T106" fmla="*/ 1068 w 3461"/>
                <a:gd name="T107" fmla="*/ 822 h 3456"/>
                <a:gd name="T108" fmla="*/ 1215 w 3461"/>
                <a:gd name="T109" fmla="*/ 667 h 3456"/>
                <a:gd name="T110" fmla="*/ 1442 w 3461"/>
                <a:gd name="T111" fmla="*/ 480 h 3456"/>
                <a:gd name="T112" fmla="*/ 1704 w 3461"/>
                <a:gd name="T113" fmla="*/ 332 h 3456"/>
                <a:gd name="T114" fmla="*/ 1983 w 3461"/>
                <a:gd name="T115" fmla="*/ 217 h 3456"/>
                <a:gd name="T116" fmla="*/ 2272 w 3461"/>
                <a:gd name="T117" fmla="*/ 131 h 3456"/>
                <a:gd name="T118" fmla="*/ 2556 w 3461"/>
                <a:gd name="T119" fmla="*/ 72 h 3456"/>
                <a:gd name="T120" fmla="*/ 2824 w 3461"/>
                <a:gd name="T121" fmla="*/ 34 h 3456"/>
                <a:gd name="T122" fmla="*/ 3065 w 3461"/>
                <a:gd name="T123" fmla="*/ 11 h 3456"/>
                <a:gd name="T124" fmla="*/ 3265 w 3461"/>
                <a:gd name="T125" fmla="*/ 1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61" h="3456">
                  <a:moveTo>
                    <a:pt x="2076" y="928"/>
                  </a:moveTo>
                  <a:lnTo>
                    <a:pt x="2026" y="931"/>
                  </a:lnTo>
                  <a:lnTo>
                    <a:pt x="1977" y="939"/>
                  </a:lnTo>
                  <a:lnTo>
                    <a:pt x="1928" y="952"/>
                  </a:lnTo>
                  <a:lnTo>
                    <a:pt x="1881" y="972"/>
                  </a:lnTo>
                  <a:lnTo>
                    <a:pt x="1837" y="996"/>
                  </a:lnTo>
                  <a:lnTo>
                    <a:pt x="1794" y="1026"/>
                  </a:lnTo>
                  <a:lnTo>
                    <a:pt x="1754" y="1061"/>
                  </a:lnTo>
                  <a:lnTo>
                    <a:pt x="1719" y="1101"/>
                  </a:lnTo>
                  <a:lnTo>
                    <a:pt x="1689" y="1143"/>
                  </a:lnTo>
                  <a:lnTo>
                    <a:pt x="1665" y="1188"/>
                  </a:lnTo>
                  <a:lnTo>
                    <a:pt x="1646" y="1235"/>
                  </a:lnTo>
                  <a:lnTo>
                    <a:pt x="1632" y="1283"/>
                  </a:lnTo>
                  <a:lnTo>
                    <a:pt x="1624" y="1333"/>
                  </a:lnTo>
                  <a:lnTo>
                    <a:pt x="1621" y="1382"/>
                  </a:lnTo>
                  <a:lnTo>
                    <a:pt x="1624" y="1433"/>
                  </a:lnTo>
                  <a:lnTo>
                    <a:pt x="1632" y="1481"/>
                  </a:lnTo>
                  <a:lnTo>
                    <a:pt x="1646" y="1529"/>
                  </a:lnTo>
                  <a:lnTo>
                    <a:pt x="1665" y="1577"/>
                  </a:lnTo>
                  <a:lnTo>
                    <a:pt x="1689" y="1622"/>
                  </a:lnTo>
                  <a:lnTo>
                    <a:pt x="1719" y="1665"/>
                  </a:lnTo>
                  <a:lnTo>
                    <a:pt x="1754" y="1705"/>
                  </a:lnTo>
                  <a:lnTo>
                    <a:pt x="1794" y="1740"/>
                  </a:lnTo>
                  <a:lnTo>
                    <a:pt x="1837" y="1770"/>
                  </a:lnTo>
                  <a:lnTo>
                    <a:pt x="1881" y="1794"/>
                  </a:lnTo>
                  <a:lnTo>
                    <a:pt x="1928" y="1813"/>
                  </a:lnTo>
                  <a:lnTo>
                    <a:pt x="1977" y="1826"/>
                  </a:lnTo>
                  <a:lnTo>
                    <a:pt x="2026" y="1835"/>
                  </a:lnTo>
                  <a:lnTo>
                    <a:pt x="2076" y="1837"/>
                  </a:lnTo>
                  <a:lnTo>
                    <a:pt x="2127" y="1835"/>
                  </a:lnTo>
                  <a:lnTo>
                    <a:pt x="2175" y="1826"/>
                  </a:lnTo>
                  <a:lnTo>
                    <a:pt x="2225" y="1813"/>
                  </a:lnTo>
                  <a:lnTo>
                    <a:pt x="2270" y="1794"/>
                  </a:lnTo>
                  <a:lnTo>
                    <a:pt x="2316" y="1770"/>
                  </a:lnTo>
                  <a:lnTo>
                    <a:pt x="2359" y="1740"/>
                  </a:lnTo>
                  <a:lnTo>
                    <a:pt x="2399" y="1705"/>
                  </a:lnTo>
                  <a:lnTo>
                    <a:pt x="2434" y="1665"/>
                  </a:lnTo>
                  <a:lnTo>
                    <a:pt x="2464" y="1622"/>
                  </a:lnTo>
                  <a:lnTo>
                    <a:pt x="2488" y="1577"/>
                  </a:lnTo>
                  <a:lnTo>
                    <a:pt x="2507" y="1529"/>
                  </a:lnTo>
                  <a:lnTo>
                    <a:pt x="2521" y="1481"/>
                  </a:lnTo>
                  <a:lnTo>
                    <a:pt x="2529" y="1433"/>
                  </a:lnTo>
                  <a:lnTo>
                    <a:pt x="2532" y="1382"/>
                  </a:lnTo>
                  <a:lnTo>
                    <a:pt x="2529" y="1333"/>
                  </a:lnTo>
                  <a:lnTo>
                    <a:pt x="2521" y="1283"/>
                  </a:lnTo>
                  <a:lnTo>
                    <a:pt x="2507" y="1235"/>
                  </a:lnTo>
                  <a:lnTo>
                    <a:pt x="2488" y="1188"/>
                  </a:lnTo>
                  <a:lnTo>
                    <a:pt x="2464" y="1143"/>
                  </a:lnTo>
                  <a:lnTo>
                    <a:pt x="2434" y="1101"/>
                  </a:lnTo>
                  <a:lnTo>
                    <a:pt x="2399" y="1061"/>
                  </a:lnTo>
                  <a:lnTo>
                    <a:pt x="2359" y="1026"/>
                  </a:lnTo>
                  <a:lnTo>
                    <a:pt x="2316" y="996"/>
                  </a:lnTo>
                  <a:lnTo>
                    <a:pt x="2270" y="972"/>
                  </a:lnTo>
                  <a:lnTo>
                    <a:pt x="2225" y="952"/>
                  </a:lnTo>
                  <a:lnTo>
                    <a:pt x="2175" y="939"/>
                  </a:lnTo>
                  <a:lnTo>
                    <a:pt x="2127" y="931"/>
                  </a:lnTo>
                  <a:lnTo>
                    <a:pt x="2076" y="928"/>
                  </a:lnTo>
                  <a:close/>
                  <a:moveTo>
                    <a:pt x="3322" y="0"/>
                  </a:moveTo>
                  <a:lnTo>
                    <a:pt x="3325" y="0"/>
                  </a:lnTo>
                  <a:lnTo>
                    <a:pt x="3351" y="2"/>
                  </a:lnTo>
                  <a:lnTo>
                    <a:pt x="3377" y="10"/>
                  </a:lnTo>
                  <a:lnTo>
                    <a:pt x="3401" y="23"/>
                  </a:lnTo>
                  <a:lnTo>
                    <a:pt x="3421" y="40"/>
                  </a:lnTo>
                  <a:lnTo>
                    <a:pt x="3438" y="60"/>
                  </a:lnTo>
                  <a:lnTo>
                    <a:pt x="3451" y="86"/>
                  </a:lnTo>
                  <a:lnTo>
                    <a:pt x="3459" y="111"/>
                  </a:lnTo>
                  <a:lnTo>
                    <a:pt x="3461" y="139"/>
                  </a:lnTo>
                  <a:lnTo>
                    <a:pt x="3460" y="194"/>
                  </a:lnTo>
                  <a:lnTo>
                    <a:pt x="3457" y="256"/>
                  </a:lnTo>
                  <a:lnTo>
                    <a:pt x="3454" y="323"/>
                  </a:lnTo>
                  <a:lnTo>
                    <a:pt x="3450" y="395"/>
                  </a:lnTo>
                  <a:lnTo>
                    <a:pt x="3444" y="471"/>
                  </a:lnTo>
                  <a:lnTo>
                    <a:pt x="3437" y="552"/>
                  </a:lnTo>
                  <a:lnTo>
                    <a:pt x="3427" y="635"/>
                  </a:lnTo>
                  <a:lnTo>
                    <a:pt x="3416" y="722"/>
                  </a:lnTo>
                  <a:lnTo>
                    <a:pt x="3404" y="811"/>
                  </a:lnTo>
                  <a:lnTo>
                    <a:pt x="3389" y="903"/>
                  </a:lnTo>
                  <a:lnTo>
                    <a:pt x="3372" y="997"/>
                  </a:lnTo>
                  <a:lnTo>
                    <a:pt x="3351" y="1091"/>
                  </a:lnTo>
                  <a:lnTo>
                    <a:pt x="3329" y="1187"/>
                  </a:lnTo>
                  <a:lnTo>
                    <a:pt x="3304" y="1283"/>
                  </a:lnTo>
                  <a:lnTo>
                    <a:pt x="3275" y="1380"/>
                  </a:lnTo>
                  <a:lnTo>
                    <a:pt x="3244" y="1475"/>
                  </a:lnTo>
                  <a:lnTo>
                    <a:pt x="3210" y="1569"/>
                  </a:lnTo>
                  <a:lnTo>
                    <a:pt x="3171" y="1663"/>
                  </a:lnTo>
                  <a:lnTo>
                    <a:pt x="3129" y="1755"/>
                  </a:lnTo>
                  <a:lnTo>
                    <a:pt x="3083" y="1845"/>
                  </a:lnTo>
                  <a:lnTo>
                    <a:pt x="3033" y="1932"/>
                  </a:lnTo>
                  <a:lnTo>
                    <a:pt x="2980" y="2015"/>
                  </a:lnTo>
                  <a:lnTo>
                    <a:pt x="2922" y="2094"/>
                  </a:lnTo>
                  <a:lnTo>
                    <a:pt x="2859" y="2172"/>
                  </a:lnTo>
                  <a:lnTo>
                    <a:pt x="2793" y="2243"/>
                  </a:lnTo>
                  <a:lnTo>
                    <a:pt x="2738" y="2296"/>
                  </a:lnTo>
                  <a:lnTo>
                    <a:pt x="2686" y="2346"/>
                  </a:lnTo>
                  <a:lnTo>
                    <a:pt x="2638" y="2390"/>
                  </a:lnTo>
                  <a:lnTo>
                    <a:pt x="2592" y="2431"/>
                  </a:lnTo>
                  <a:lnTo>
                    <a:pt x="2546" y="2469"/>
                  </a:lnTo>
                  <a:lnTo>
                    <a:pt x="2501" y="2504"/>
                  </a:lnTo>
                  <a:lnTo>
                    <a:pt x="2457" y="2538"/>
                  </a:lnTo>
                  <a:lnTo>
                    <a:pt x="2412" y="2571"/>
                  </a:lnTo>
                  <a:lnTo>
                    <a:pt x="2366" y="2603"/>
                  </a:lnTo>
                  <a:lnTo>
                    <a:pt x="2318" y="2635"/>
                  </a:lnTo>
                  <a:lnTo>
                    <a:pt x="2267" y="2668"/>
                  </a:lnTo>
                  <a:lnTo>
                    <a:pt x="2214" y="2702"/>
                  </a:lnTo>
                  <a:lnTo>
                    <a:pt x="2156" y="2738"/>
                  </a:lnTo>
                  <a:lnTo>
                    <a:pt x="2094" y="2777"/>
                  </a:lnTo>
                  <a:lnTo>
                    <a:pt x="2050" y="2804"/>
                  </a:lnTo>
                  <a:lnTo>
                    <a:pt x="2003" y="2833"/>
                  </a:lnTo>
                  <a:lnTo>
                    <a:pt x="1955" y="2865"/>
                  </a:lnTo>
                  <a:lnTo>
                    <a:pt x="1903" y="2897"/>
                  </a:lnTo>
                  <a:lnTo>
                    <a:pt x="1849" y="2931"/>
                  </a:lnTo>
                  <a:lnTo>
                    <a:pt x="1791" y="2969"/>
                  </a:lnTo>
                  <a:lnTo>
                    <a:pt x="1729" y="3007"/>
                  </a:lnTo>
                  <a:lnTo>
                    <a:pt x="1665" y="3049"/>
                  </a:lnTo>
                  <a:lnTo>
                    <a:pt x="1597" y="3094"/>
                  </a:lnTo>
                  <a:lnTo>
                    <a:pt x="1525" y="3142"/>
                  </a:lnTo>
                  <a:lnTo>
                    <a:pt x="1449" y="3193"/>
                  </a:lnTo>
                  <a:lnTo>
                    <a:pt x="1368" y="3247"/>
                  </a:lnTo>
                  <a:lnTo>
                    <a:pt x="1283" y="3304"/>
                  </a:lnTo>
                  <a:lnTo>
                    <a:pt x="1193" y="3366"/>
                  </a:lnTo>
                  <a:lnTo>
                    <a:pt x="1099" y="3431"/>
                  </a:lnTo>
                  <a:lnTo>
                    <a:pt x="1074" y="3445"/>
                  </a:lnTo>
                  <a:lnTo>
                    <a:pt x="1048" y="3453"/>
                  </a:lnTo>
                  <a:lnTo>
                    <a:pt x="1021" y="3456"/>
                  </a:lnTo>
                  <a:lnTo>
                    <a:pt x="994" y="3454"/>
                  </a:lnTo>
                  <a:lnTo>
                    <a:pt x="969" y="3445"/>
                  </a:lnTo>
                  <a:lnTo>
                    <a:pt x="946" y="3433"/>
                  </a:lnTo>
                  <a:lnTo>
                    <a:pt x="924" y="3415"/>
                  </a:lnTo>
                  <a:lnTo>
                    <a:pt x="40" y="2534"/>
                  </a:lnTo>
                  <a:lnTo>
                    <a:pt x="23" y="2512"/>
                  </a:lnTo>
                  <a:lnTo>
                    <a:pt x="10" y="2488"/>
                  </a:lnTo>
                  <a:lnTo>
                    <a:pt x="3" y="2463"/>
                  </a:lnTo>
                  <a:lnTo>
                    <a:pt x="0" y="2436"/>
                  </a:lnTo>
                  <a:lnTo>
                    <a:pt x="3" y="2408"/>
                  </a:lnTo>
                  <a:lnTo>
                    <a:pt x="11" y="2383"/>
                  </a:lnTo>
                  <a:lnTo>
                    <a:pt x="25" y="2359"/>
                  </a:lnTo>
                  <a:lnTo>
                    <a:pt x="90" y="2265"/>
                  </a:lnTo>
                  <a:lnTo>
                    <a:pt x="152" y="2175"/>
                  </a:lnTo>
                  <a:lnTo>
                    <a:pt x="210" y="2090"/>
                  </a:lnTo>
                  <a:lnTo>
                    <a:pt x="264" y="2010"/>
                  </a:lnTo>
                  <a:lnTo>
                    <a:pt x="315" y="1934"/>
                  </a:lnTo>
                  <a:lnTo>
                    <a:pt x="362" y="1861"/>
                  </a:lnTo>
                  <a:lnTo>
                    <a:pt x="407" y="1794"/>
                  </a:lnTo>
                  <a:lnTo>
                    <a:pt x="449" y="1729"/>
                  </a:lnTo>
                  <a:lnTo>
                    <a:pt x="489" y="1668"/>
                  </a:lnTo>
                  <a:lnTo>
                    <a:pt x="525" y="1610"/>
                  </a:lnTo>
                  <a:lnTo>
                    <a:pt x="560" y="1556"/>
                  </a:lnTo>
                  <a:lnTo>
                    <a:pt x="593" y="1504"/>
                  </a:lnTo>
                  <a:lnTo>
                    <a:pt x="624" y="1456"/>
                  </a:lnTo>
                  <a:lnTo>
                    <a:pt x="653" y="1409"/>
                  </a:lnTo>
                  <a:lnTo>
                    <a:pt x="681" y="1365"/>
                  </a:lnTo>
                  <a:lnTo>
                    <a:pt x="718" y="1303"/>
                  </a:lnTo>
                  <a:lnTo>
                    <a:pt x="755" y="1246"/>
                  </a:lnTo>
                  <a:lnTo>
                    <a:pt x="790" y="1193"/>
                  </a:lnTo>
                  <a:lnTo>
                    <a:pt x="822" y="1142"/>
                  </a:lnTo>
                  <a:lnTo>
                    <a:pt x="855" y="1094"/>
                  </a:lnTo>
                  <a:lnTo>
                    <a:pt x="886" y="1048"/>
                  </a:lnTo>
                  <a:lnTo>
                    <a:pt x="919" y="1002"/>
                  </a:lnTo>
                  <a:lnTo>
                    <a:pt x="953" y="957"/>
                  </a:lnTo>
                  <a:lnTo>
                    <a:pt x="989" y="914"/>
                  </a:lnTo>
                  <a:lnTo>
                    <a:pt x="1027" y="868"/>
                  </a:lnTo>
                  <a:lnTo>
                    <a:pt x="1068" y="822"/>
                  </a:lnTo>
                  <a:lnTo>
                    <a:pt x="1112" y="773"/>
                  </a:lnTo>
                  <a:lnTo>
                    <a:pt x="1161" y="722"/>
                  </a:lnTo>
                  <a:lnTo>
                    <a:pt x="1215" y="667"/>
                  </a:lnTo>
                  <a:lnTo>
                    <a:pt x="1287" y="601"/>
                  </a:lnTo>
                  <a:lnTo>
                    <a:pt x="1363" y="538"/>
                  </a:lnTo>
                  <a:lnTo>
                    <a:pt x="1442" y="480"/>
                  </a:lnTo>
                  <a:lnTo>
                    <a:pt x="1527" y="427"/>
                  </a:lnTo>
                  <a:lnTo>
                    <a:pt x="1613" y="378"/>
                  </a:lnTo>
                  <a:lnTo>
                    <a:pt x="1704" y="332"/>
                  </a:lnTo>
                  <a:lnTo>
                    <a:pt x="1794" y="290"/>
                  </a:lnTo>
                  <a:lnTo>
                    <a:pt x="1889" y="252"/>
                  </a:lnTo>
                  <a:lnTo>
                    <a:pt x="1983" y="217"/>
                  </a:lnTo>
                  <a:lnTo>
                    <a:pt x="2080" y="186"/>
                  </a:lnTo>
                  <a:lnTo>
                    <a:pt x="2175" y="157"/>
                  </a:lnTo>
                  <a:lnTo>
                    <a:pt x="2272" y="131"/>
                  </a:lnTo>
                  <a:lnTo>
                    <a:pt x="2367" y="110"/>
                  </a:lnTo>
                  <a:lnTo>
                    <a:pt x="2463" y="89"/>
                  </a:lnTo>
                  <a:lnTo>
                    <a:pt x="2556" y="72"/>
                  </a:lnTo>
                  <a:lnTo>
                    <a:pt x="2648" y="57"/>
                  </a:lnTo>
                  <a:lnTo>
                    <a:pt x="2737" y="45"/>
                  </a:lnTo>
                  <a:lnTo>
                    <a:pt x="2824" y="34"/>
                  </a:lnTo>
                  <a:lnTo>
                    <a:pt x="2909" y="24"/>
                  </a:lnTo>
                  <a:lnTo>
                    <a:pt x="2988" y="17"/>
                  </a:lnTo>
                  <a:lnTo>
                    <a:pt x="3065" y="11"/>
                  </a:lnTo>
                  <a:lnTo>
                    <a:pt x="3137" y="6"/>
                  </a:lnTo>
                  <a:lnTo>
                    <a:pt x="3204" y="3"/>
                  </a:lnTo>
                  <a:lnTo>
                    <a:pt x="3265" y="1"/>
                  </a:lnTo>
                  <a:lnTo>
                    <a:pt x="33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9" name="Oval 128"/>
          <p:cNvSpPr/>
          <p:nvPr/>
        </p:nvSpPr>
        <p:spPr>
          <a:xfrm>
            <a:off x="5159114" y="3078086"/>
            <a:ext cx="726366" cy="7263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0" name="Group 1036"/>
          <p:cNvGrpSpPr>
            <a:grpSpLocks noChangeAspect="1"/>
          </p:cNvGrpSpPr>
          <p:nvPr/>
        </p:nvGrpSpPr>
        <p:grpSpPr bwMode="auto">
          <a:xfrm>
            <a:off x="5420093" y="3295267"/>
            <a:ext cx="245904" cy="244408"/>
            <a:chOff x="9876" y="-1946"/>
            <a:chExt cx="822" cy="817"/>
          </a:xfrm>
          <a:solidFill>
            <a:schemeClr val="bg1"/>
          </a:solidFill>
        </p:grpSpPr>
        <p:sp>
          <p:nvSpPr>
            <p:cNvPr id="131" name="Freeform 1038"/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039"/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040"/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041"/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5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043"/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7" name="Oval 136"/>
          <p:cNvSpPr/>
          <p:nvPr/>
        </p:nvSpPr>
        <p:spPr>
          <a:xfrm>
            <a:off x="3611475" y="1906037"/>
            <a:ext cx="726366" cy="72636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Freeform 1171"/>
          <p:cNvSpPr>
            <a:spLocks/>
          </p:cNvSpPr>
          <p:nvPr/>
        </p:nvSpPr>
        <p:spPr bwMode="auto">
          <a:xfrm>
            <a:off x="3826312" y="2136209"/>
            <a:ext cx="310007" cy="232481"/>
          </a:xfrm>
          <a:custGeom>
            <a:avLst/>
            <a:gdLst>
              <a:gd name="T0" fmla="*/ 6189 w 6231"/>
              <a:gd name="T1" fmla="*/ 0 h 4673"/>
              <a:gd name="T2" fmla="*/ 6206 w 6231"/>
              <a:gd name="T3" fmla="*/ 6 h 4673"/>
              <a:gd name="T4" fmla="*/ 6219 w 6231"/>
              <a:gd name="T5" fmla="*/ 17 h 4673"/>
              <a:gd name="T6" fmla="*/ 6229 w 6231"/>
              <a:gd name="T7" fmla="*/ 34 h 4673"/>
              <a:gd name="T8" fmla="*/ 6231 w 6231"/>
              <a:gd name="T9" fmla="*/ 53 h 4673"/>
              <a:gd name="T10" fmla="*/ 6223 w 6231"/>
              <a:gd name="T11" fmla="*/ 72 h 4673"/>
              <a:gd name="T12" fmla="*/ 3477 w 6231"/>
              <a:gd name="T13" fmla="*/ 4603 h 4673"/>
              <a:gd name="T14" fmla="*/ 3455 w 6231"/>
              <a:gd name="T15" fmla="*/ 4631 h 4673"/>
              <a:gd name="T16" fmla="*/ 3428 w 6231"/>
              <a:gd name="T17" fmla="*/ 4652 h 4673"/>
              <a:gd name="T18" fmla="*/ 3398 w 6231"/>
              <a:gd name="T19" fmla="*/ 4665 h 4673"/>
              <a:gd name="T20" fmla="*/ 3366 w 6231"/>
              <a:gd name="T21" fmla="*/ 4673 h 4673"/>
              <a:gd name="T22" fmla="*/ 3332 w 6231"/>
              <a:gd name="T23" fmla="*/ 4673 h 4673"/>
              <a:gd name="T24" fmla="*/ 3300 w 6231"/>
              <a:gd name="T25" fmla="*/ 4664 h 4673"/>
              <a:gd name="T26" fmla="*/ 3269 w 6231"/>
              <a:gd name="T27" fmla="*/ 4648 h 4673"/>
              <a:gd name="T28" fmla="*/ 2513 w 6231"/>
              <a:gd name="T29" fmla="*/ 4132 h 4673"/>
              <a:gd name="T30" fmla="*/ 1745 w 6231"/>
              <a:gd name="T31" fmla="*/ 4641 h 4673"/>
              <a:gd name="T32" fmla="*/ 1717 w 6231"/>
              <a:gd name="T33" fmla="*/ 4654 h 4673"/>
              <a:gd name="T34" fmla="*/ 1690 w 6231"/>
              <a:gd name="T35" fmla="*/ 4656 h 4673"/>
              <a:gd name="T36" fmla="*/ 1664 w 6231"/>
              <a:gd name="T37" fmla="*/ 4650 h 4673"/>
              <a:gd name="T38" fmla="*/ 1639 w 6231"/>
              <a:gd name="T39" fmla="*/ 4639 h 4673"/>
              <a:gd name="T40" fmla="*/ 1621 w 6231"/>
              <a:gd name="T41" fmla="*/ 4618 h 4673"/>
              <a:gd name="T42" fmla="*/ 1609 w 6231"/>
              <a:gd name="T43" fmla="*/ 4595 h 4673"/>
              <a:gd name="T44" fmla="*/ 1603 w 6231"/>
              <a:gd name="T45" fmla="*/ 4565 h 4673"/>
              <a:gd name="T46" fmla="*/ 1603 w 6231"/>
              <a:gd name="T47" fmla="*/ 3511 h 4673"/>
              <a:gd name="T48" fmla="*/ 5090 w 6231"/>
              <a:gd name="T49" fmla="*/ 905 h 4673"/>
              <a:gd name="T50" fmla="*/ 972 w 6231"/>
              <a:gd name="T51" fmla="*/ 3077 h 4673"/>
              <a:gd name="T52" fmla="*/ 64 w 6231"/>
              <a:gd name="T53" fmla="*/ 2459 h 4673"/>
              <a:gd name="T54" fmla="*/ 36 w 6231"/>
              <a:gd name="T55" fmla="*/ 2434 h 4673"/>
              <a:gd name="T56" fmla="*/ 15 w 6231"/>
              <a:gd name="T57" fmla="*/ 2404 h 4673"/>
              <a:gd name="T58" fmla="*/ 4 w 6231"/>
              <a:gd name="T59" fmla="*/ 2370 h 4673"/>
              <a:gd name="T60" fmla="*/ 0 w 6231"/>
              <a:gd name="T61" fmla="*/ 2335 h 4673"/>
              <a:gd name="T62" fmla="*/ 0 w 6231"/>
              <a:gd name="T63" fmla="*/ 2335 h 4673"/>
              <a:gd name="T64" fmla="*/ 4 w 6231"/>
              <a:gd name="T65" fmla="*/ 2301 h 4673"/>
              <a:gd name="T66" fmla="*/ 17 w 6231"/>
              <a:gd name="T67" fmla="*/ 2269 h 4673"/>
              <a:gd name="T68" fmla="*/ 36 w 6231"/>
              <a:gd name="T69" fmla="*/ 2241 h 4673"/>
              <a:gd name="T70" fmla="*/ 62 w 6231"/>
              <a:gd name="T71" fmla="*/ 2216 h 4673"/>
              <a:gd name="T72" fmla="*/ 96 w 6231"/>
              <a:gd name="T73" fmla="*/ 2199 h 4673"/>
              <a:gd name="T74" fmla="*/ 6168 w 6231"/>
              <a:gd name="T75" fmla="*/ 4 h 4673"/>
              <a:gd name="T76" fmla="*/ 6189 w 6231"/>
              <a:gd name="T77" fmla="*/ 0 h 46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231" h="4673">
                <a:moveTo>
                  <a:pt x="6189" y="0"/>
                </a:moveTo>
                <a:lnTo>
                  <a:pt x="6206" y="6"/>
                </a:lnTo>
                <a:lnTo>
                  <a:pt x="6219" y="17"/>
                </a:lnTo>
                <a:lnTo>
                  <a:pt x="6229" y="34"/>
                </a:lnTo>
                <a:lnTo>
                  <a:pt x="6231" y="53"/>
                </a:lnTo>
                <a:lnTo>
                  <a:pt x="6223" y="72"/>
                </a:lnTo>
                <a:lnTo>
                  <a:pt x="3477" y="4603"/>
                </a:lnTo>
                <a:lnTo>
                  <a:pt x="3455" y="4631"/>
                </a:lnTo>
                <a:lnTo>
                  <a:pt x="3428" y="4652"/>
                </a:lnTo>
                <a:lnTo>
                  <a:pt x="3398" y="4665"/>
                </a:lnTo>
                <a:lnTo>
                  <a:pt x="3366" y="4673"/>
                </a:lnTo>
                <a:lnTo>
                  <a:pt x="3332" y="4673"/>
                </a:lnTo>
                <a:lnTo>
                  <a:pt x="3300" y="4664"/>
                </a:lnTo>
                <a:lnTo>
                  <a:pt x="3269" y="4648"/>
                </a:lnTo>
                <a:lnTo>
                  <a:pt x="2513" y="4132"/>
                </a:lnTo>
                <a:lnTo>
                  <a:pt x="1745" y="4641"/>
                </a:lnTo>
                <a:lnTo>
                  <a:pt x="1717" y="4654"/>
                </a:lnTo>
                <a:lnTo>
                  <a:pt x="1690" y="4656"/>
                </a:lnTo>
                <a:lnTo>
                  <a:pt x="1664" y="4650"/>
                </a:lnTo>
                <a:lnTo>
                  <a:pt x="1639" y="4639"/>
                </a:lnTo>
                <a:lnTo>
                  <a:pt x="1621" y="4618"/>
                </a:lnTo>
                <a:lnTo>
                  <a:pt x="1609" y="4595"/>
                </a:lnTo>
                <a:lnTo>
                  <a:pt x="1603" y="4565"/>
                </a:lnTo>
                <a:lnTo>
                  <a:pt x="1603" y="3511"/>
                </a:lnTo>
                <a:lnTo>
                  <a:pt x="5090" y="905"/>
                </a:lnTo>
                <a:lnTo>
                  <a:pt x="972" y="3077"/>
                </a:lnTo>
                <a:lnTo>
                  <a:pt x="64" y="2459"/>
                </a:lnTo>
                <a:lnTo>
                  <a:pt x="36" y="2434"/>
                </a:lnTo>
                <a:lnTo>
                  <a:pt x="15" y="2404"/>
                </a:lnTo>
                <a:lnTo>
                  <a:pt x="4" y="2370"/>
                </a:lnTo>
                <a:lnTo>
                  <a:pt x="0" y="2335"/>
                </a:lnTo>
                <a:lnTo>
                  <a:pt x="0" y="2335"/>
                </a:lnTo>
                <a:lnTo>
                  <a:pt x="4" y="2301"/>
                </a:lnTo>
                <a:lnTo>
                  <a:pt x="17" y="2269"/>
                </a:lnTo>
                <a:lnTo>
                  <a:pt x="36" y="2241"/>
                </a:lnTo>
                <a:lnTo>
                  <a:pt x="62" y="2216"/>
                </a:lnTo>
                <a:lnTo>
                  <a:pt x="96" y="2199"/>
                </a:lnTo>
                <a:lnTo>
                  <a:pt x="6168" y="4"/>
                </a:lnTo>
                <a:lnTo>
                  <a:pt x="618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4176150" y="1275366"/>
            <a:ext cx="4333339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45000"/>
              </a:spcBef>
            </a:pPr>
            <a:r>
              <a:rPr lang="sv-SE" b="1" dirty="0">
                <a:latin typeface="Arial" panose="020B0604020202020204" pitchFamily="34" charset="0"/>
              </a:rPr>
              <a:t>Menghindarkan ternak dari serangan hama dan sumber penyakit yang hidup pada bulu (ekto parasit) seperti kutu dan jamur</a:t>
            </a:r>
            <a:endParaRPr lang="sv-SE" b="1" dirty="0">
              <a:latin typeface="Arial" panose="020B0604020202020204" pitchFamily="34" charset="0"/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5871332" y="3162098"/>
            <a:ext cx="4372805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45000"/>
              </a:spcBef>
            </a:pPr>
            <a:r>
              <a:rPr lang="sv-SE" b="1" dirty="0">
                <a:latin typeface="Arial" panose="020B0604020202020204" pitchFamily="34" charset="0"/>
              </a:rPr>
              <a:t>Pencukuran untuk betina 2 kali setahun (6 bulan sekali</a:t>
            </a:r>
            <a:r>
              <a:rPr lang="sv-SE" b="1" dirty="0" smtClean="0">
                <a:latin typeface="Arial" panose="020B0604020202020204" pitchFamily="34" charset="0"/>
              </a:rPr>
              <a:t>), Jantan 3 kali setahun</a:t>
            </a:r>
            <a:endParaRPr lang="sv-SE" b="1" dirty="0">
              <a:latin typeface="Arial" panose="020B0604020202020204" pitchFamily="34" charset="0"/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7786819" y="4220307"/>
            <a:ext cx="44496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>
                <a:latin typeface="Arial" panose="020B0604020202020204" pitchFamily="34" charset="0"/>
              </a:rPr>
              <a:t>Pencukuran pertama kali dilakukan pada saat anak berumur 6 bulan atau disesuaikan dengan keadaan bulu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5801854" y="5378464"/>
            <a:ext cx="3970795" cy="1214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45000"/>
              </a:spcBef>
            </a:pPr>
            <a:r>
              <a:rPr lang="sv-SE" b="1" dirty="0">
                <a:latin typeface="Arial" panose="020B0604020202020204" pitchFamily="34" charset="0"/>
              </a:rPr>
              <a:t>Menjaga kesehatan </a:t>
            </a:r>
            <a:r>
              <a:rPr lang="sv-SE" b="1" dirty="0" smtClean="0">
                <a:latin typeface="Arial" panose="020B0604020202020204" pitchFamily="34" charset="0"/>
              </a:rPr>
              <a:t>ternak, </a:t>
            </a:r>
            <a:r>
              <a:rPr lang="sv-SE" b="1" dirty="0">
                <a:latin typeface="Arial" panose="020B0604020202020204" pitchFamily="34" charset="0"/>
              </a:rPr>
              <a:t>Memperindah penampilan ternak</a:t>
            </a:r>
          </a:p>
          <a:p>
            <a:pPr>
              <a:lnSpc>
                <a:spcPct val="120000"/>
              </a:lnSpc>
              <a:spcBef>
                <a:spcPct val="45000"/>
              </a:spcBef>
            </a:pPr>
            <a:endParaRPr lang="sv-SE" b="1" dirty="0">
              <a:latin typeface="Arial" panose="020B0604020202020204" pitchFamily="34" charset="0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100646" y="2651209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100646" y="3757476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100646" y="4907839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100646" y="6072050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67" name="Title 2">
            <a:extLst>
              <a:ext uri="{FF2B5EF4-FFF2-40B4-BE49-F238E27FC236}">
                <a16:creationId xmlns="" xmlns:a16="http://schemas.microsoft.com/office/drawing/2014/main" id="{49FDC2EF-B602-42C2-B834-70545838AA3E}"/>
              </a:ext>
            </a:extLst>
          </p:cNvPr>
          <p:cNvSpPr txBox="1">
            <a:spLocks/>
          </p:cNvSpPr>
          <p:nvPr/>
        </p:nvSpPr>
        <p:spPr>
          <a:xfrm>
            <a:off x="508001" y="330390"/>
            <a:ext cx="11157817" cy="6605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MENCUKUR BULU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4" name="Picture 9" descr="nyukurin domb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722" y="35373"/>
            <a:ext cx="4045719" cy="2720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08316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7 CuadroTexto">
            <a:extLst>
              <a:ext uri="{FF2B5EF4-FFF2-40B4-BE49-F238E27FC236}">
                <a16:creationId xmlns="" xmlns:a16="http://schemas.microsoft.com/office/drawing/2014/main" id="{2C4973E8-2547-45E8-A4E5-F7BB93628737}"/>
              </a:ext>
            </a:extLst>
          </p:cNvPr>
          <p:cNvSpPr txBox="1"/>
          <p:nvPr/>
        </p:nvSpPr>
        <p:spPr>
          <a:xfrm>
            <a:off x="3466310" y="2710269"/>
            <a:ext cx="8206577" cy="12311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80000" indent="-180000">
              <a:spcBef>
                <a:spcPts val="0"/>
              </a:spcBef>
              <a:defRPr/>
            </a:pPr>
            <a:r>
              <a:rPr lang="en-US" sz="2000" kern="100" dirty="0" smtClean="0"/>
              <a:t>   1 </a:t>
            </a:r>
            <a:r>
              <a:rPr lang="en-US" sz="2000" kern="100" dirty="0" err="1"/>
              <a:t>ekor</a:t>
            </a:r>
            <a:r>
              <a:rPr lang="en-US" sz="2000" kern="100" dirty="0"/>
              <a:t> </a:t>
            </a:r>
            <a:r>
              <a:rPr lang="en-US" sz="2000" kern="100" dirty="0" err="1"/>
              <a:t>pejantan</a:t>
            </a:r>
            <a:r>
              <a:rPr lang="en-US" sz="2000" kern="100" dirty="0"/>
              <a:t> </a:t>
            </a:r>
            <a:r>
              <a:rPr lang="en-US" sz="2000" kern="100" dirty="0" err="1"/>
              <a:t>disatukan</a:t>
            </a:r>
            <a:r>
              <a:rPr lang="en-US" sz="2000" kern="100" dirty="0"/>
              <a:t> </a:t>
            </a:r>
            <a:r>
              <a:rPr lang="en-US" sz="2000" kern="100" dirty="0" err="1"/>
              <a:t>dengan</a:t>
            </a:r>
            <a:r>
              <a:rPr lang="en-US" sz="2000" kern="100" dirty="0"/>
              <a:t> 20 </a:t>
            </a:r>
            <a:r>
              <a:rPr lang="en-US" sz="2000" kern="100" dirty="0" err="1"/>
              <a:t>ekor</a:t>
            </a:r>
            <a:r>
              <a:rPr lang="en-US" sz="2000" kern="100" dirty="0"/>
              <a:t> </a:t>
            </a:r>
            <a:r>
              <a:rPr lang="en-US" sz="2000" kern="100" dirty="0" err="1"/>
              <a:t>betina</a:t>
            </a:r>
            <a:r>
              <a:rPr lang="en-US" sz="2000" kern="100" dirty="0"/>
              <a:t> </a:t>
            </a:r>
            <a:r>
              <a:rPr lang="en-US" sz="2000" kern="100" dirty="0" err="1"/>
              <a:t>dalam</a:t>
            </a:r>
            <a:r>
              <a:rPr lang="en-US" sz="2000" kern="100" dirty="0"/>
              <a:t> </a:t>
            </a:r>
            <a:r>
              <a:rPr lang="en-US" sz="2000" kern="100" dirty="0" err="1"/>
              <a:t>satu</a:t>
            </a:r>
            <a:r>
              <a:rPr lang="en-US" sz="2000" kern="100" dirty="0"/>
              <a:t> </a:t>
            </a:r>
            <a:r>
              <a:rPr lang="en-US" sz="2000" kern="100" dirty="0" err="1"/>
              <a:t>kandang</a:t>
            </a:r>
            <a:r>
              <a:rPr lang="en-US" sz="2000" kern="100" dirty="0"/>
              <a:t> </a:t>
            </a:r>
            <a:r>
              <a:rPr lang="en-US" sz="2000" kern="100" dirty="0" err="1"/>
              <a:t>berukuran</a:t>
            </a:r>
            <a:r>
              <a:rPr lang="en-US" sz="2000" kern="100" dirty="0"/>
              <a:t> 20 m</a:t>
            </a:r>
            <a:r>
              <a:rPr lang="en-US" sz="2000" kern="100" baseline="30000" dirty="0"/>
              <a:t>2 </a:t>
            </a:r>
            <a:r>
              <a:rPr lang="en-US" sz="2000" kern="100" dirty="0" err="1"/>
              <a:t>selama</a:t>
            </a:r>
            <a:r>
              <a:rPr lang="en-US" sz="2000" kern="100" dirty="0"/>
              <a:t> 2 </a:t>
            </a:r>
            <a:r>
              <a:rPr lang="en-US" sz="2000" kern="100" dirty="0" err="1"/>
              <a:t>bulan</a:t>
            </a:r>
            <a:r>
              <a:rPr lang="en-US" sz="2000" kern="100" dirty="0"/>
              <a:t>.</a:t>
            </a:r>
          </a:p>
          <a:p>
            <a:pPr marL="180000" indent="-180000">
              <a:spcBef>
                <a:spcPts val="0"/>
              </a:spcBef>
              <a:defRPr/>
            </a:pPr>
            <a:r>
              <a:rPr lang="en-US" sz="2000" kern="100" dirty="0" smtClean="0"/>
              <a:t>   </a:t>
            </a:r>
            <a:r>
              <a:rPr lang="en-US" sz="2000" kern="100" dirty="0" err="1" smtClean="0"/>
              <a:t>Setelah</a:t>
            </a:r>
            <a:r>
              <a:rPr lang="en-US" sz="2000" kern="100" dirty="0" smtClean="0"/>
              <a:t> </a:t>
            </a:r>
            <a:r>
              <a:rPr lang="en-US" sz="2000" kern="100" dirty="0"/>
              <a:t>2 </a:t>
            </a:r>
            <a:r>
              <a:rPr lang="en-US" sz="2000" kern="100" dirty="0" err="1"/>
              <a:t>bulan</a:t>
            </a:r>
            <a:r>
              <a:rPr lang="en-US" sz="2000" kern="100" dirty="0"/>
              <a:t> </a:t>
            </a:r>
            <a:r>
              <a:rPr lang="en-US" sz="2000" kern="100" dirty="0" err="1"/>
              <a:t>dilakukan</a:t>
            </a:r>
            <a:r>
              <a:rPr lang="en-US" sz="2000" kern="100" dirty="0"/>
              <a:t> </a:t>
            </a:r>
            <a:r>
              <a:rPr lang="en-US" sz="2000" kern="100" dirty="0" err="1"/>
              <a:t>pemeriksaan</a:t>
            </a:r>
            <a:r>
              <a:rPr lang="en-US" sz="2000" kern="100" dirty="0"/>
              <a:t> </a:t>
            </a:r>
            <a:r>
              <a:rPr lang="en-US" sz="2000" kern="100" dirty="0" err="1"/>
              <a:t>kebuntingan</a:t>
            </a:r>
            <a:r>
              <a:rPr lang="en-US" sz="2000" kern="100" dirty="0"/>
              <a:t>.</a:t>
            </a:r>
          </a:p>
          <a:p>
            <a:pPr marL="180000" indent="-180000">
              <a:spcBef>
                <a:spcPts val="0"/>
              </a:spcBef>
              <a:defRPr/>
            </a:pPr>
            <a:r>
              <a:rPr lang="en-US" sz="2000" kern="100" dirty="0" smtClean="0"/>
              <a:t>   </a:t>
            </a:r>
            <a:r>
              <a:rPr lang="en-US" sz="2000" kern="100" dirty="0" err="1" smtClean="0"/>
              <a:t>Induk</a:t>
            </a:r>
            <a:r>
              <a:rPr lang="en-US" sz="2000" kern="100" dirty="0" smtClean="0"/>
              <a:t> </a:t>
            </a:r>
            <a:r>
              <a:rPr lang="en-US" sz="2000" kern="100" dirty="0"/>
              <a:t>yang </a:t>
            </a:r>
            <a:r>
              <a:rPr lang="en-US" sz="2000" kern="100" dirty="0" err="1"/>
              <a:t>menunjukkan</a:t>
            </a:r>
            <a:r>
              <a:rPr lang="en-US" sz="2000" kern="100" dirty="0"/>
              <a:t> </a:t>
            </a:r>
            <a:r>
              <a:rPr lang="en-US" sz="2000" kern="100" dirty="0" err="1"/>
              <a:t>tanda</a:t>
            </a:r>
            <a:r>
              <a:rPr lang="en-US" sz="2000" kern="100" dirty="0"/>
              <a:t> estrus </a:t>
            </a:r>
            <a:r>
              <a:rPr lang="en-US" sz="2000" kern="100" dirty="0" err="1"/>
              <a:t>kembali</a:t>
            </a:r>
            <a:r>
              <a:rPr lang="en-US" sz="2000" kern="100" dirty="0"/>
              <a:t> </a:t>
            </a:r>
            <a:r>
              <a:rPr lang="en-US" sz="2000" kern="100" dirty="0" err="1"/>
              <a:t>harus</a:t>
            </a:r>
            <a:r>
              <a:rPr lang="en-US" sz="2000" kern="100" dirty="0"/>
              <a:t> </a:t>
            </a:r>
            <a:r>
              <a:rPr lang="en-US" sz="2000" kern="100" dirty="0" err="1"/>
              <a:t>dikawinkan</a:t>
            </a:r>
            <a:r>
              <a:rPr lang="en-US" sz="2000" kern="100" dirty="0"/>
              <a:t> </a:t>
            </a:r>
            <a:r>
              <a:rPr lang="en-US" sz="2000" kern="100" dirty="0" err="1"/>
              <a:t>lagi</a:t>
            </a:r>
            <a:r>
              <a:rPr lang="en-US" sz="2000" kern="100" dirty="0"/>
              <a:t>.</a:t>
            </a:r>
            <a:endParaRPr lang="en-US" sz="2000" kern="100" dirty="0"/>
          </a:p>
        </p:txBody>
      </p:sp>
      <p:sp>
        <p:nvSpPr>
          <p:cNvPr id="14" name="Rectangle 13"/>
          <p:cNvSpPr/>
          <p:nvPr/>
        </p:nvSpPr>
        <p:spPr>
          <a:xfrm>
            <a:off x="1" y="1"/>
            <a:ext cx="336176" cy="14791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Rectangle 18"/>
          <p:cNvSpPr/>
          <p:nvPr/>
        </p:nvSpPr>
        <p:spPr>
          <a:xfrm>
            <a:off x="1141638" y="6521824"/>
            <a:ext cx="2151529" cy="3361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" name="Title 28">
            <a:extLst>
              <a:ext uri="{FF2B5EF4-FFF2-40B4-BE49-F238E27FC236}">
                <a16:creationId xmlns="" xmlns:a16="http://schemas.microsoft.com/office/drawing/2014/main" id="{EEF509F5-1331-4D6D-80FD-43298C484A46}"/>
              </a:ext>
            </a:extLst>
          </p:cNvPr>
          <p:cNvSpPr txBox="1">
            <a:spLocks/>
          </p:cNvSpPr>
          <p:nvPr/>
        </p:nvSpPr>
        <p:spPr>
          <a:xfrm>
            <a:off x="6512658" y="827583"/>
            <a:ext cx="4658092" cy="5696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POLA KAWIN</a:t>
            </a:r>
            <a:endParaRPr lang="en-US" sz="4800" b="1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ED12FFA7-5D4A-4896-8DE9-3D1E5C9DF20A}"/>
              </a:ext>
            </a:extLst>
          </p:cNvPr>
          <p:cNvSpPr/>
          <p:nvPr/>
        </p:nvSpPr>
        <p:spPr>
          <a:xfrm>
            <a:off x="6512658" y="5197510"/>
            <a:ext cx="5401042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sz="2000" dirty="0" err="1"/>
              <a:t>Perkawinan</a:t>
            </a:r>
            <a:r>
              <a:rPr lang="en-US" sz="2000" dirty="0"/>
              <a:t> </a:t>
            </a:r>
            <a:r>
              <a:rPr lang="en-US" sz="2000" dirty="0" err="1"/>
              <a:t>Sepasang</a:t>
            </a:r>
            <a:endParaRPr lang="en-US" sz="2000" dirty="0"/>
          </a:p>
          <a:p>
            <a:r>
              <a:rPr lang="en-US" sz="2000" dirty="0" err="1"/>
              <a:t>Domba</a:t>
            </a:r>
            <a:r>
              <a:rPr lang="en-US" sz="2000" dirty="0"/>
              <a:t> </a:t>
            </a:r>
            <a:r>
              <a:rPr lang="en-US" sz="2000" dirty="0" err="1"/>
              <a:t>betina</a:t>
            </a:r>
            <a:r>
              <a:rPr lang="en-US" sz="2000" dirty="0"/>
              <a:t> yang </a:t>
            </a:r>
            <a:r>
              <a:rPr lang="en-US" sz="2000" dirty="0" err="1"/>
              <a:t>siap</a:t>
            </a:r>
            <a:r>
              <a:rPr lang="en-US" sz="2000" dirty="0"/>
              <a:t> </a:t>
            </a:r>
          </a:p>
          <a:p>
            <a:r>
              <a:rPr lang="en-US" sz="2000" dirty="0" err="1"/>
              <a:t>Kawin</a:t>
            </a:r>
            <a:r>
              <a:rPr lang="en-US" sz="2000" dirty="0"/>
              <a:t>, </a:t>
            </a:r>
            <a:r>
              <a:rPr lang="en-US" sz="2000" dirty="0" err="1"/>
              <a:t>dikawinkan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pejantan</a:t>
            </a:r>
            <a:r>
              <a:rPr lang="en-US" sz="2000" dirty="0"/>
              <a:t> </a:t>
            </a:r>
            <a:r>
              <a:rPr lang="en-US" sz="2000" dirty="0" err="1"/>
              <a:t>terpilih</a:t>
            </a:r>
            <a:r>
              <a:rPr lang="en-US" sz="2000" dirty="0"/>
              <a:t>.</a:t>
            </a:r>
            <a:endParaRPr lang="en-US" sz="200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8" b="13608"/>
          <a:stretch>
            <a:fillRect/>
          </a:stretch>
        </p:blipFill>
        <p:spPr>
          <a:xfrm>
            <a:off x="1379194" y="5948"/>
            <a:ext cx="2596796" cy="1643270"/>
          </a:xfrm>
        </p:spPr>
      </p:pic>
      <p:pic>
        <p:nvPicPr>
          <p:cNvPr id="2" name="Picture Placeholder 1"/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2" r="21882"/>
          <a:stretch>
            <a:fillRect/>
          </a:stretch>
        </p:blipFill>
        <p:spPr/>
      </p:pic>
      <p:pic>
        <p:nvPicPr>
          <p:cNvPr id="4" name="Picture Placeholder 3"/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240" y="4455903"/>
            <a:ext cx="2596796" cy="1944880"/>
          </a:xfrm>
        </p:spPr>
      </p:pic>
    </p:spTree>
    <p:extLst>
      <p:ext uri="{BB962C8B-B14F-4D97-AF65-F5344CB8AC3E}">
        <p14:creationId xmlns:p14="http://schemas.microsoft.com/office/powerpoint/2010/main" val="26451845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Gambar terka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749" y="35986"/>
            <a:ext cx="9155251" cy="686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 4"/>
          <p:cNvGraphicFramePr/>
          <p:nvPr/>
        </p:nvGraphicFramePr>
        <p:xfrm>
          <a:off x="3982592" y="1412776"/>
          <a:ext cx="5712296" cy="3760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Rectangle 5"/>
          <p:cNvSpPr/>
          <p:nvPr/>
        </p:nvSpPr>
        <p:spPr>
          <a:xfrm>
            <a:off x="1644690" y="339232"/>
            <a:ext cx="519405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2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latin typeface="Arial" charset="0"/>
                <a:cs typeface="Arial" charset="0"/>
              </a:rPr>
              <a:t>MENGETAHUI PRODUKSI</a:t>
            </a:r>
          </a:p>
        </p:txBody>
      </p:sp>
      <p:sp>
        <p:nvSpPr>
          <p:cNvPr id="7" name="Rectangle 6"/>
          <p:cNvSpPr/>
          <p:nvPr/>
        </p:nvSpPr>
        <p:spPr>
          <a:xfrm>
            <a:off x="2021907" y="5548065"/>
            <a:ext cx="817082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2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cs typeface="Arial" charset="0"/>
              </a:rPr>
              <a:t>DICATAT === PENCATATAN/REKORDING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981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25 Sep 2020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27709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ambar terka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749" y="35986"/>
            <a:ext cx="9155251" cy="686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2498725" y="365126"/>
            <a:ext cx="7239000" cy="70167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</a:rPr>
              <a:t>RECORDING/PENCATATAN</a:t>
            </a:r>
          </a:p>
        </p:txBody>
      </p:sp>
      <p:sp>
        <p:nvSpPr>
          <p:cNvPr id="4" name="Striped Right Arrow 3"/>
          <p:cNvSpPr/>
          <p:nvPr/>
        </p:nvSpPr>
        <p:spPr>
          <a:xfrm>
            <a:off x="2166938" y="1462089"/>
            <a:ext cx="857250" cy="71437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3124201" y="1412876"/>
            <a:ext cx="7115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000">
                <a:latin typeface="Arial" panose="020B0604020202020204" pitchFamily="34" charset="0"/>
              </a:rPr>
              <a:t>suatu usaha yang dikerjakan oleh peternak untuk mencatat gagal atau berhasilnya suatu usaha peternakan</a:t>
            </a:r>
          </a:p>
        </p:txBody>
      </p:sp>
      <p:sp>
        <p:nvSpPr>
          <p:cNvPr id="17413" name="Rectangle 7"/>
          <p:cNvSpPr>
            <a:spLocks noChangeArrowheads="1"/>
          </p:cNvSpPr>
          <p:nvPr/>
        </p:nvSpPr>
        <p:spPr bwMode="auto">
          <a:xfrm>
            <a:off x="3200401" y="2533651"/>
            <a:ext cx="70389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>
                <a:latin typeface="Arial" panose="020B0604020202020204" pitchFamily="34" charset="0"/>
                <a:ea typeface="ＭＳ Ｐゴシック" panose="020B0600070205080204" pitchFamily="34" charset="-128"/>
              </a:rPr>
              <a:t>informasi/data yang dicatat sebagai dokumentasi yang dibutuhkan dari seekor individu ternak maupun suatu kelompok ternak yang dapat digunakan untuk penerapan seleksi</a:t>
            </a:r>
            <a:endParaRPr lang="en-US" sz="20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3200401" y="4176714"/>
            <a:ext cx="70389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n-NO" sz="2000">
                <a:latin typeface="Arial" panose="020B0604020202020204" pitchFamily="34" charset="0"/>
              </a:rPr>
              <a:t>suatu kegiatan yang diawali dengan </a:t>
            </a:r>
            <a:r>
              <a:rPr lang="sv-SE" sz="2000">
                <a:latin typeface="Arial" panose="020B0604020202020204" pitchFamily="34" charset="0"/>
              </a:rPr>
              <a:t>pemberian tanda berupa nomor telinga atau tanda lainnya, </a:t>
            </a:r>
            <a:r>
              <a:rPr lang="nb-NO" sz="2000">
                <a:latin typeface="Arial" panose="020B0604020202020204" pitchFamily="34" charset="0"/>
              </a:rPr>
              <a:t>identitas, silsilah, pengukuran performan dan produksi, yang </a:t>
            </a:r>
            <a:r>
              <a:rPr lang="en-US" sz="2000">
                <a:latin typeface="Arial" panose="020B0604020202020204" pitchFamily="34" charset="0"/>
              </a:rPr>
              <a:t>diarahkan sebagai bibit</a:t>
            </a:r>
          </a:p>
        </p:txBody>
      </p:sp>
      <p:sp>
        <p:nvSpPr>
          <p:cNvPr id="10" name="Striped Right Arrow 9"/>
          <p:cNvSpPr/>
          <p:nvPr/>
        </p:nvSpPr>
        <p:spPr>
          <a:xfrm>
            <a:off x="2179638" y="2819400"/>
            <a:ext cx="857250" cy="92868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Striped Right Arrow 10"/>
          <p:cNvSpPr/>
          <p:nvPr/>
        </p:nvSpPr>
        <p:spPr>
          <a:xfrm>
            <a:off x="2195513" y="4378325"/>
            <a:ext cx="857250" cy="92868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23561" name="Picture 11" descr="Domba Garu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6" y="342900"/>
            <a:ext cx="87471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2" descr="Domba Garut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488" y="339725"/>
            <a:ext cx="86836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Sep 2020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27442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  <p:bldP spid="17413" grpId="0"/>
      <p:bldP spid="174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Gambar terka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749" y="35986"/>
            <a:ext cx="9155251" cy="686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2282031" y="39810"/>
            <a:ext cx="7239000" cy="70167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KEGUNAAN</a:t>
            </a:r>
          </a:p>
        </p:txBody>
      </p: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2155827" y="1041400"/>
            <a:ext cx="7896225" cy="588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</a:pPr>
            <a:r>
              <a:rPr lang="en-US" sz="2000" dirty="0">
                <a:latin typeface="Comic Sans MS" panose="030F0702030302020204" pitchFamily="66" charset="0"/>
              </a:rPr>
              <a:t>MENGETAHUI JUMLAH POPULASI AKHIR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</a:pPr>
            <a:r>
              <a:rPr lang="en-US" sz="2000" dirty="0">
                <a:latin typeface="Comic Sans MS" panose="030F0702030302020204" pitchFamily="66" charset="0"/>
              </a:rPr>
              <a:t>MENCEGAH TERJADINYA INBREEDING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</a:pPr>
            <a:r>
              <a:rPr lang="en-US" sz="2000" dirty="0">
                <a:latin typeface="Comic Sans MS" panose="030F0702030302020204" pitchFamily="66" charset="0"/>
              </a:rPr>
              <a:t>UNTUK BAHAN PERTIMBANGAN DALAM PENILAIAN TATA LAKSANA YANG SEDANG DILAKSANAKAN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</a:pPr>
            <a:r>
              <a:rPr lang="en-US" sz="2000" dirty="0">
                <a:latin typeface="Comic Sans MS" panose="030F0702030302020204" pitchFamily="66" charset="0"/>
              </a:rPr>
              <a:t>SEBAGAI PERTIMBANGAN DALAM MENGAMBIL KEPUTUSAN SEHARI-HARI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</a:pPr>
            <a:r>
              <a:rPr lang="en-US" sz="2000" dirty="0">
                <a:latin typeface="Comic Sans MS" panose="030F0702030302020204" pitchFamily="66" charset="0"/>
              </a:rPr>
              <a:t>SEBAGAI LANGKAH AWAL DALAM MENYUSUN RENCANA JANGKA PANJANG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</a:pPr>
            <a:r>
              <a:rPr lang="en-US" sz="2000" dirty="0">
                <a:latin typeface="Comic Sans MS" panose="030F0702030302020204" pitchFamily="66" charset="0"/>
              </a:rPr>
              <a:t>MEMPERMUDAH PETERNAK MELAKUKAN EVALUASI, MENGONTROL DAN MEMPREDIKSI TINGKAT KEBERHASILAN USAHA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25604" name="Picture 3" descr="Domba Garu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6" y="342900"/>
            <a:ext cx="87471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" descr="Domba Garut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488" y="339725"/>
            <a:ext cx="86836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25 Sep 2020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4367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">
            <a:extLst>
              <a:ext uri="{FF2B5EF4-FFF2-40B4-BE49-F238E27FC236}">
                <a16:creationId xmlns="" xmlns:a16="http://schemas.microsoft.com/office/drawing/2014/main" id="{313BA3A9-EC22-4140-A0D9-F4D3DA8707C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TRANSPARANT SHAPE">
            <a:extLst>
              <a:ext uri="{FF2B5EF4-FFF2-40B4-BE49-F238E27FC236}">
                <a16:creationId xmlns="" xmlns:a16="http://schemas.microsoft.com/office/drawing/2014/main" id="{2CE20946-A3D2-4827-B75A-73F62E80B27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" name="AUTOSHAPE">
            <a:extLst>
              <a:ext uri="{FF2B5EF4-FFF2-40B4-BE49-F238E27FC236}">
                <a16:creationId xmlns="" xmlns:a16="http://schemas.microsoft.com/office/drawing/2014/main" id="{E4CEED89-6001-43CE-9154-47137422CBA3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1"/>
            <a:ext cx="767520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700"/>
          </a:p>
        </p:txBody>
      </p:sp>
      <p:sp>
        <p:nvSpPr>
          <p:cNvPr id="11" name="LINE SHAPE">
            <a:extLst>
              <a:ext uri="{FF2B5EF4-FFF2-40B4-BE49-F238E27FC236}">
                <a16:creationId xmlns="" xmlns:a16="http://schemas.microsoft.com/office/drawing/2014/main" id="{B912044B-3A87-4B04-A69B-EDA2E3757C51}"/>
              </a:ext>
            </a:extLst>
          </p:cNvPr>
          <p:cNvSpPr>
            <a:spLocks/>
          </p:cNvSpPr>
          <p:nvPr/>
        </p:nvSpPr>
        <p:spPr bwMode="auto">
          <a:xfrm>
            <a:off x="5413178" y="-1"/>
            <a:ext cx="2232609" cy="6858000"/>
          </a:xfrm>
          <a:custGeom>
            <a:avLst/>
            <a:gdLst>
              <a:gd name="T0" fmla="*/ 2654 w 3008"/>
              <a:gd name="T1" fmla="*/ 0 h 9144"/>
              <a:gd name="T2" fmla="*/ 3008 w 3008"/>
              <a:gd name="T3" fmla="*/ 0 h 9144"/>
              <a:gd name="T4" fmla="*/ 354 w 3008"/>
              <a:gd name="T5" fmla="*/ 9144 h 9144"/>
              <a:gd name="T6" fmla="*/ 0 w 3008"/>
              <a:gd name="T7" fmla="*/ 9144 h 9144"/>
              <a:gd name="T8" fmla="*/ 2654 w 3008"/>
              <a:gd name="T9" fmla="*/ 0 h 9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08" h="9144">
                <a:moveTo>
                  <a:pt x="2654" y="0"/>
                </a:moveTo>
                <a:lnTo>
                  <a:pt x="3008" y="0"/>
                </a:lnTo>
                <a:lnTo>
                  <a:pt x="354" y="9144"/>
                </a:lnTo>
                <a:lnTo>
                  <a:pt x="0" y="9144"/>
                </a:lnTo>
                <a:lnTo>
                  <a:pt x="2654" y="0"/>
                </a:lnTo>
                <a:close/>
              </a:path>
            </a:pathLst>
          </a:custGeom>
          <a:solidFill>
            <a:srgbClr val="221F20">
              <a:alpha val="46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700"/>
          </a:p>
        </p:txBody>
      </p:sp>
      <p:sp>
        <p:nvSpPr>
          <p:cNvPr id="12" name="BLUE SHAPE">
            <a:extLst>
              <a:ext uri="{FF2B5EF4-FFF2-40B4-BE49-F238E27FC236}">
                <a16:creationId xmlns="" xmlns:a16="http://schemas.microsoft.com/office/drawing/2014/main" id="{7FC987C0-F53D-4A6F-BE71-5ABA943257CE}"/>
              </a:ext>
            </a:extLst>
          </p:cNvPr>
          <p:cNvSpPr>
            <a:spLocks/>
          </p:cNvSpPr>
          <p:nvPr/>
        </p:nvSpPr>
        <p:spPr bwMode="auto">
          <a:xfrm>
            <a:off x="-2" y="0"/>
            <a:ext cx="7384282" cy="6858000"/>
          </a:xfrm>
          <a:custGeom>
            <a:avLst/>
            <a:gdLst>
              <a:gd name="T0" fmla="*/ 0 w 9901"/>
              <a:gd name="T1" fmla="*/ 0 h 9144"/>
              <a:gd name="T2" fmla="*/ 9901 w 9901"/>
              <a:gd name="T3" fmla="*/ 0 h 9144"/>
              <a:gd name="T4" fmla="*/ 7247 w 9901"/>
              <a:gd name="T5" fmla="*/ 9144 h 9144"/>
              <a:gd name="T6" fmla="*/ 0 w 9901"/>
              <a:gd name="T7" fmla="*/ 9144 h 9144"/>
              <a:gd name="T8" fmla="*/ 0 w 9901"/>
              <a:gd name="T9" fmla="*/ 0 h 9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901" h="9144">
                <a:moveTo>
                  <a:pt x="0" y="0"/>
                </a:moveTo>
                <a:lnTo>
                  <a:pt x="9901" y="0"/>
                </a:lnTo>
                <a:lnTo>
                  <a:pt x="7247" y="9144"/>
                </a:lnTo>
                <a:lnTo>
                  <a:pt x="0" y="9144"/>
                </a:lnTo>
                <a:lnTo>
                  <a:pt x="0" y="0"/>
                </a:lnTo>
                <a:close/>
              </a:path>
            </a:pathLst>
          </a:custGeom>
          <a:solidFill>
            <a:srgbClr val="70C9CD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700"/>
          </a:p>
        </p:txBody>
      </p:sp>
      <p:sp>
        <p:nvSpPr>
          <p:cNvPr id="2" name="TRANSPARANT SHAPE">
            <a:extLst>
              <a:ext uri="{FF2B5EF4-FFF2-40B4-BE49-F238E27FC236}">
                <a16:creationId xmlns="" xmlns:a16="http://schemas.microsoft.com/office/drawing/2014/main" id="{65B8F803-4DC9-4144-B6C3-047A947214DD}"/>
              </a:ext>
            </a:extLst>
          </p:cNvPr>
          <p:cNvSpPr/>
          <p:nvPr/>
        </p:nvSpPr>
        <p:spPr>
          <a:xfrm>
            <a:off x="-2" y="0"/>
            <a:ext cx="13839988" cy="6873500"/>
          </a:xfrm>
          <a:custGeom>
            <a:avLst/>
            <a:gdLst>
              <a:gd name="connsiteX0" fmla="*/ 0 w 13839988"/>
              <a:gd name="connsiteY0" fmla="*/ 0 h 6858001"/>
              <a:gd name="connsiteX1" fmla="*/ 13839988 w 13839988"/>
              <a:gd name="connsiteY1" fmla="*/ 0 h 6858001"/>
              <a:gd name="connsiteX2" fmla="*/ 13839988 w 13839988"/>
              <a:gd name="connsiteY2" fmla="*/ 6858001 h 6858001"/>
              <a:gd name="connsiteX3" fmla="*/ 0 w 13839988"/>
              <a:gd name="connsiteY3" fmla="*/ 6858001 h 6858001"/>
              <a:gd name="connsiteX4" fmla="*/ 0 w 13839988"/>
              <a:gd name="connsiteY4" fmla="*/ 0 h 6858001"/>
              <a:gd name="connsiteX0" fmla="*/ 0 w 13839988"/>
              <a:gd name="connsiteY0" fmla="*/ 0 h 6873500"/>
              <a:gd name="connsiteX1" fmla="*/ 13839988 w 13839988"/>
              <a:gd name="connsiteY1" fmla="*/ 0 h 6873500"/>
              <a:gd name="connsiteX2" fmla="*/ 12243663 w 13839988"/>
              <a:gd name="connsiteY2" fmla="*/ 6873500 h 6873500"/>
              <a:gd name="connsiteX3" fmla="*/ 0 w 13839988"/>
              <a:gd name="connsiteY3" fmla="*/ 6858001 h 6873500"/>
              <a:gd name="connsiteX4" fmla="*/ 0 w 13839988"/>
              <a:gd name="connsiteY4" fmla="*/ 0 h 687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39988" h="6873500">
                <a:moveTo>
                  <a:pt x="0" y="0"/>
                </a:moveTo>
                <a:lnTo>
                  <a:pt x="13839988" y="0"/>
                </a:lnTo>
                <a:lnTo>
                  <a:pt x="12243663" y="6873500"/>
                </a:lnTo>
                <a:lnTo>
                  <a:pt x="0" y="6858001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0000">
                <a:schemeClr val="bg1">
                  <a:alpha val="33000"/>
                </a:schemeClr>
              </a:gs>
              <a:gs pos="65000">
                <a:schemeClr val="bg1">
                  <a:alpha val="38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15" name="PICTURE">
            <a:extLst>
              <a:ext uri="{FF2B5EF4-FFF2-40B4-BE49-F238E27FC236}">
                <a16:creationId xmlns="" xmlns:a16="http://schemas.microsoft.com/office/drawing/2014/main" id="{3516FAAE-7863-4A4E-9793-4FEF1C104F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00" y="593488"/>
            <a:ext cx="5131601" cy="3848701"/>
          </a:xfrm>
          <a:prstGeom prst="rect">
            <a:avLst/>
          </a:prstGeom>
        </p:spPr>
      </p:pic>
      <p:sp>
        <p:nvSpPr>
          <p:cNvPr id="18" name="AUTOSHAPE">
            <a:extLst>
              <a:ext uri="{FF2B5EF4-FFF2-40B4-BE49-F238E27FC236}">
                <a16:creationId xmlns="" xmlns:a16="http://schemas.microsoft.com/office/drawing/2014/main" id="{DA0D01A9-95CB-4F90-9447-CB644C95CBB2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4291014" y="5506834"/>
            <a:ext cx="37941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700"/>
          </a:p>
        </p:txBody>
      </p:sp>
      <p:sp>
        <p:nvSpPr>
          <p:cNvPr id="19" name="BLUE SHAPE">
            <a:extLst>
              <a:ext uri="{FF2B5EF4-FFF2-40B4-BE49-F238E27FC236}">
                <a16:creationId xmlns="" xmlns:a16="http://schemas.microsoft.com/office/drawing/2014/main" id="{BBE6D097-42B7-4E63-A8DF-E3A146A80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1372" y="5157787"/>
            <a:ext cx="5077798" cy="1700211"/>
          </a:xfrm>
          <a:prstGeom prst="rect">
            <a:avLst/>
          </a:prstGeom>
          <a:solidFill>
            <a:srgbClr val="115E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700"/>
          </a:p>
        </p:txBody>
      </p:sp>
      <p:sp>
        <p:nvSpPr>
          <p:cNvPr id="20" name="PROF. DR. RAMLY, M.B.A">
            <a:extLst>
              <a:ext uri="{FF2B5EF4-FFF2-40B4-BE49-F238E27FC236}">
                <a16:creationId xmlns="" xmlns:a16="http://schemas.microsoft.com/office/drawing/2014/main" id="{6442CA5D-9B41-4F2E-A65B-2E69721C8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1855" y="5058384"/>
            <a:ext cx="3436838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dirty="0" smtClean="0">
                <a:solidFill>
                  <a:srgbClr val="FEFEFE"/>
                </a:solidFill>
                <a:latin typeface="Montserrat Medium" panose="00000600000000000000" pitchFamily="2" charset="0"/>
              </a:rPr>
              <a:t>MIMI ROHAENI </a:t>
            </a:r>
          </a:p>
          <a:p>
            <a:pPr algn="ctr"/>
            <a:r>
              <a:rPr lang="en-US" altLang="en-US" sz="2800" dirty="0" smtClean="0">
                <a:solidFill>
                  <a:srgbClr val="FEFEFE"/>
                </a:solidFill>
                <a:latin typeface="Montserrat Medium" panose="00000600000000000000" pitchFamily="2" charset="0"/>
              </a:rPr>
              <a:t>DKPP PROV. JABAR</a:t>
            </a:r>
          </a:p>
          <a:p>
            <a:pPr algn="ctr"/>
            <a:r>
              <a:rPr lang="en-US" altLang="en-US" sz="2800" dirty="0" smtClean="0">
                <a:solidFill>
                  <a:srgbClr val="FEFEFE"/>
                </a:solidFill>
                <a:latin typeface="Montserrat Medium" panose="00000600000000000000" pitchFamily="2" charset="0"/>
              </a:rPr>
              <a:t>081220899716</a:t>
            </a:r>
          </a:p>
          <a:p>
            <a:pPr algn="ctr"/>
            <a:r>
              <a:rPr lang="en-US" altLang="en-US" sz="2400" dirty="0" err="1" smtClean="0"/>
              <a:t>Rohaeni.lili@gmail</a:t>
            </a:r>
            <a:endParaRPr lang="en-US" altLang="en-US" sz="2400" dirty="0"/>
          </a:p>
        </p:txBody>
      </p:sp>
      <p:sp>
        <p:nvSpPr>
          <p:cNvPr id="22" name="AUTOSHAPE">
            <a:extLst>
              <a:ext uri="{FF2B5EF4-FFF2-40B4-BE49-F238E27FC236}">
                <a16:creationId xmlns="" xmlns:a16="http://schemas.microsoft.com/office/drawing/2014/main" id="{8A2EE812-B543-48AF-A49A-964CB25F96EB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 flipH="1">
            <a:off x="457339" y="381000"/>
            <a:ext cx="56038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700"/>
          </a:p>
        </p:txBody>
      </p:sp>
      <p:sp>
        <p:nvSpPr>
          <p:cNvPr id="23" name="LINE HALF FRAME">
            <a:extLst>
              <a:ext uri="{FF2B5EF4-FFF2-40B4-BE49-F238E27FC236}">
                <a16:creationId xmlns="" xmlns:a16="http://schemas.microsoft.com/office/drawing/2014/main" id="{F3E674CD-E209-423A-BC11-67F11D50F139}"/>
              </a:ext>
            </a:extLst>
          </p:cNvPr>
          <p:cNvSpPr>
            <a:spLocks/>
          </p:cNvSpPr>
          <p:nvPr/>
        </p:nvSpPr>
        <p:spPr bwMode="auto">
          <a:xfrm flipH="1">
            <a:off x="490677" y="415926"/>
            <a:ext cx="509588" cy="519113"/>
          </a:xfrm>
          <a:custGeom>
            <a:avLst/>
            <a:gdLst>
              <a:gd name="T0" fmla="*/ 0 w 1080"/>
              <a:gd name="T1" fmla="*/ 0 h 1101"/>
              <a:gd name="T2" fmla="*/ 1080 w 1080"/>
              <a:gd name="T3" fmla="*/ 0 h 1101"/>
              <a:gd name="T4" fmla="*/ 1080 w 1080"/>
              <a:gd name="T5" fmla="*/ 1101 h 1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80" h="1101">
                <a:moveTo>
                  <a:pt x="0" y="0"/>
                </a:moveTo>
                <a:lnTo>
                  <a:pt x="1080" y="0"/>
                </a:lnTo>
                <a:lnTo>
                  <a:pt x="1080" y="1101"/>
                </a:lnTo>
              </a:path>
            </a:pathLst>
          </a:custGeom>
          <a:noFill/>
          <a:ln w="33338" cap="flat">
            <a:solidFill>
              <a:srgbClr val="FEFEF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700"/>
          </a:p>
        </p:txBody>
      </p:sp>
      <p:sp>
        <p:nvSpPr>
          <p:cNvPr id="24" name="SQUARE SHAPE">
            <a:extLst>
              <a:ext uri="{FF2B5EF4-FFF2-40B4-BE49-F238E27FC236}">
                <a16:creationId xmlns="" xmlns:a16="http://schemas.microsoft.com/office/drawing/2014/main" id="{3F5F37F5-9546-46EC-A6B8-7DB0752ECA5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66877" y="504825"/>
            <a:ext cx="393700" cy="395288"/>
          </a:xfrm>
          <a:prstGeom prst="rect">
            <a:avLst/>
          </a:pr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700"/>
          </a:p>
        </p:txBody>
      </p:sp>
      <p:cxnSp>
        <p:nvCxnSpPr>
          <p:cNvPr id="25" name="LINE CONNECTOR">
            <a:extLst>
              <a:ext uri="{FF2B5EF4-FFF2-40B4-BE49-F238E27FC236}">
                <a16:creationId xmlns="" xmlns:a16="http://schemas.microsoft.com/office/drawing/2014/main" id="{663B1A1A-64D5-4879-BB2F-0145F5FFF3F4}"/>
              </a:ext>
            </a:extLst>
          </p:cNvPr>
          <p:cNvCxnSpPr>
            <a:cxnSpLocks/>
          </p:cNvCxnSpPr>
          <p:nvPr/>
        </p:nvCxnSpPr>
        <p:spPr>
          <a:xfrm>
            <a:off x="0" y="2400300"/>
            <a:ext cx="3425252" cy="44577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HAPE">
            <a:extLst>
              <a:ext uri="{FF2B5EF4-FFF2-40B4-BE49-F238E27FC236}">
                <a16:creationId xmlns="" xmlns:a16="http://schemas.microsoft.com/office/drawing/2014/main" id="{2F0236EC-282D-4384-8528-83F8DB0C2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7162" y="5562601"/>
            <a:ext cx="91440" cy="765853"/>
          </a:xfrm>
          <a:prstGeom prst="rect">
            <a:avLst/>
          </a:prstGeom>
          <a:solidFill>
            <a:srgbClr val="115E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700"/>
          </a:p>
        </p:txBody>
      </p:sp>
      <p:sp>
        <p:nvSpPr>
          <p:cNvPr id="3" name="PLUS SIGN">
            <a:extLst>
              <a:ext uri="{FF2B5EF4-FFF2-40B4-BE49-F238E27FC236}">
                <a16:creationId xmlns="" xmlns:a16="http://schemas.microsoft.com/office/drawing/2014/main" id="{A45E9965-73E3-4613-8E50-5079AEDAD20A}"/>
              </a:ext>
            </a:extLst>
          </p:cNvPr>
          <p:cNvSpPr/>
          <p:nvPr/>
        </p:nvSpPr>
        <p:spPr>
          <a:xfrm>
            <a:off x="1525379" y="1176453"/>
            <a:ext cx="704532" cy="669695"/>
          </a:xfrm>
          <a:custGeom>
            <a:avLst/>
            <a:gdLst>
              <a:gd name="connsiteX0" fmla="*/ 590868 w 4457700"/>
              <a:gd name="connsiteY0" fmla="*/ 1704624 h 4457700"/>
              <a:gd name="connsiteX1" fmla="*/ 1704624 w 4457700"/>
              <a:gd name="connsiteY1" fmla="*/ 1704624 h 4457700"/>
              <a:gd name="connsiteX2" fmla="*/ 1704624 w 4457700"/>
              <a:gd name="connsiteY2" fmla="*/ 590868 h 4457700"/>
              <a:gd name="connsiteX3" fmla="*/ 2753076 w 4457700"/>
              <a:gd name="connsiteY3" fmla="*/ 590868 h 4457700"/>
              <a:gd name="connsiteX4" fmla="*/ 2753076 w 4457700"/>
              <a:gd name="connsiteY4" fmla="*/ 1704624 h 4457700"/>
              <a:gd name="connsiteX5" fmla="*/ 3866832 w 4457700"/>
              <a:gd name="connsiteY5" fmla="*/ 1704624 h 4457700"/>
              <a:gd name="connsiteX6" fmla="*/ 3866832 w 4457700"/>
              <a:gd name="connsiteY6" fmla="*/ 2753076 h 4457700"/>
              <a:gd name="connsiteX7" fmla="*/ 2753076 w 4457700"/>
              <a:gd name="connsiteY7" fmla="*/ 2753076 h 4457700"/>
              <a:gd name="connsiteX8" fmla="*/ 2753076 w 4457700"/>
              <a:gd name="connsiteY8" fmla="*/ 3866832 h 4457700"/>
              <a:gd name="connsiteX9" fmla="*/ 1704624 w 4457700"/>
              <a:gd name="connsiteY9" fmla="*/ 3866832 h 4457700"/>
              <a:gd name="connsiteX10" fmla="*/ 1704624 w 4457700"/>
              <a:gd name="connsiteY10" fmla="*/ 2753076 h 4457700"/>
              <a:gd name="connsiteX11" fmla="*/ 590868 w 4457700"/>
              <a:gd name="connsiteY11" fmla="*/ 2753076 h 4457700"/>
              <a:gd name="connsiteX12" fmla="*/ 590868 w 4457700"/>
              <a:gd name="connsiteY12" fmla="*/ 1704624 h 4457700"/>
              <a:gd name="connsiteX0" fmla="*/ 0 w 3275964"/>
              <a:gd name="connsiteY0" fmla="*/ 1223823 h 3386031"/>
              <a:gd name="connsiteX1" fmla="*/ 1113756 w 3275964"/>
              <a:gd name="connsiteY1" fmla="*/ 1223823 h 3386031"/>
              <a:gd name="connsiteX2" fmla="*/ 1113756 w 3275964"/>
              <a:gd name="connsiteY2" fmla="*/ 110067 h 3386031"/>
              <a:gd name="connsiteX3" fmla="*/ 2162208 w 3275964"/>
              <a:gd name="connsiteY3" fmla="*/ 110067 h 3386031"/>
              <a:gd name="connsiteX4" fmla="*/ 2162208 w 3275964"/>
              <a:gd name="connsiteY4" fmla="*/ 1223823 h 3386031"/>
              <a:gd name="connsiteX5" fmla="*/ 3275964 w 3275964"/>
              <a:gd name="connsiteY5" fmla="*/ 1223823 h 3386031"/>
              <a:gd name="connsiteX6" fmla="*/ 3275964 w 3275964"/>
              <a:gd name="connsiteY6" fmla="*/ 2272275 h 3386031"/>
              <a:gd name="connsiteX7" fmla="*/ 2162208 w 3275964"/>
              <a:gd name="connsiteY7" fmla="*/ 2272275 h 3386031"/>
              <a:gd name="connsiteX8" fmla="*/ 2162208 w 3275964"/>
              <a:gd name="connsiteY8" fmla="*/ 3386031 h 3386031"/>
              <a:gd name="connsiteX9" fmla="*/ 1113756 w 3275964"/>
              <a:gd name="connsiteY9" fmla="*/ 3386031 h 3386031"/>
              <a:gd name="connsiteX10" fmla="*/ 1113756 w 3275964"/>
              <a:gd name="connsiteY10" fmla="*/ 2272275 h 3386031"/>
              <a:gd name="connsiteX11" fmla="*/ 0 w 3275964"/>
              <a:gd name="connsiteY11" fmla="*/ 2272275 h 3386031"/>
              <a:gd name="connsiteX12" fmla="*/ 0 w 3275964"/>
              <a:gd name="connsiteY12" fmla="*/ 1223823 h 3386031"/>
              <a:gd name="connsiteX0" fmla="*/ 0 w 3275964"/>
              <a:gd name="connsiteY0" fmla="*/ 1292421 h 3454629"/>
              <a:gd name="connsiteX1" fmla="*/ 1113756 w 3275964"/>
              <a:gd name="connsiteY1" fmla="*/ 1292421 h 3454629"/>
              <a:gd name="connsiteX2" fmla="*/ 1113756 w 3275964"/>
              <a:gd name="connsiteY2" fmla="*/ 178665 h 3454629"/>
              <a:gd name="connsiteX3" fmla="*/ 2162208 w 3275964"/>
              <a:gd name="connsiteY3" fmla="*/ 178665 h 3454629"/>
              <a:gd name="connsiteX4" fmla="*/ 2162208 w 3275964"/>
              <a:gd name="connsiteY4" fmla="*/ 1292421 h 3454629"/>
              <a:gd name="connsiteX5" fmla="*/ 3275964 w 3275964"/>
              <a:gd name="connsiteY5" fmla="*/ 1292421 h 3454629"/>
              <a:gd name="connsiteX6" fmla="*/ 3275964 w 3275964"/>
              <a:gd name="connsiteY6" fmla="*/ 2340873 h 3454629"/>
              <a:gd name="connsiteX7" fmla="*/ 2162208 w 3275964"/>
              <a:gd name="connsiteY7" fmla="*/ 2340873 h 3454629"/>
              <a:gd name="connsiteX8" fmla="*/ 2162208 w 3275964"/>
              <a:gd name="connsiteY8" fmla="*/ 3454629 h 3454629"/>
              <a:gd name="connsiteX9" fmla="*/ 1113756 w 3275964"/>
              <a:gd name="connsiteY9" fmla="*/ 3454629 h 3454629"/>
              <a:gd name="connsiteX10" fmla="*/ 1113756 w 3275964"/>
              <a:gd name="connsiteY10" fmla="*/ 2340873 h 3454629"/>
              <a:gd name="connsiteX11" fmla="*/ 0 w 3275964"/>
              <a:gd name="connsiteY11" fmla="*/ 2340873 h 3454629"/>
              <a:gd name="connsiteX12" fmla="*/ 0 w 3275964"/>
              <a:gd name="connsiteY12" fmla="*/ 1292421 h 3454629"/>
              <a:gd name="connsiteX0" fmla="*/ 0 w 3275964"/>
              <a:gd name="connsiteY0" fmla="*/ 1307228 h 3469436"/>
              <a:gd name="connsiteX1" fmla="*/ 1113756 w 3275964"/>
              <a:gd name="connsiteY1" fmla="*/ 1307228 h 3469436"/>
              <a:gd name="connsiteX2" fmla="*/ 1113756 w 3275964"/>
              <a:gd name="connsiteY2" fmla="*/ 193472 h 3469436"/>
              <a:gd name="connsiteX3" fmla="*/ 2162208 w 3275964"/>
              <a:gd name="connsiteY3" fmla="*/ 193472 h 3469436"/>
              <a:gd name="connsiteX4" fmla="*/ 2162208 w 3275964"/>
              <a:gd name="connsiteY4" fmla="*/ 1307228 h 3469436"/>
              <a:gd name="connsiteX5" fmla="*/ 3275964 w 3275964"/>
              <a:gd name="connsiteY5" fmla="*/ 1307228 h 3469436"/>
              <a:gd name="connsiteX6" fmla="*/ 3275964 w 3275964"/>
              <a:gd name="connsiteY6" fmla="*/ 2355680 h 3469436"/>
              <a:gd name="connsiteX7" fmla="*/ 2162208 w 3275964"/>
              <a:gd name="connsiteY7" fmla="*/ 2355680 h 3469436"/>
              <a:gd name="connsiteX8" fmla="*/ 2162208 w 3275964"/>
              <a:gd name="connsiteY8" fmla="*/ 3469436 h 3469436"/>
              <a:gd name="connsiteX9" fmla="*/ 1113756 w 3275964"/>
              <a:gd name="connsiteY9" fmla="*/ 3469436 h 3469436"/>
              <a:gd name="connsiteX10" fmla="*/ 1113756 w 3275964"/>
              <a:gd name="connsiteY10" fmla="*/ 2355680 h 3469436"/>
              <a:gd name="connsiteX11" fmla="*/ 0 w 3275964"/>
              <a:gd name="connsiteY11" fmla="*/ 2355680 h 3469436"/>
              <a:gd name="connsiteX12" fmla="*/ 0 w 3275964"/>
              <a:gd name="connsiteY12" fmla="*/ 1307228 h 3469436"/>
              <a:gd name="connsiteX0" fmla="*/ 0 w 3275964"/>
              <a:gd name="connsiteY0" fmla="*/ 1357478 h 3519686"/>
              <a:gd name="connsiteX1" fmla="*/ 1113756 w 3275964"/>
              <a:gd name="connsiteY1" fmla="*/ 1357478 h 3519686"/>
              <a:gd name="connsiteX2" fmla="*/ 1113756 w 3275964"/>
              <a:gd name="connsiteY2" fmla="*/ 243722 h 3519686"/>
              <a:gd name="connsiteX3" fmla="*/ 2162208 w 3275964"/>
              <a:gd name="connsiteY3" fmla="*/ 243722 h 3519686"/>
              <a:gd name="connsiteX4" fmla="*/ 2162208 w 3275964"/>
              <a:gd name="connsiteY4" fmla="*/ 1357478 h 3519686"/>
              <a:gd name="connsiteX5" fmla="*/ 3275964 w 3275964"/>
              <a:gd name="connsiteY5" fmla="*/ 1357478 h 3519686"/>
              <a:gd name="connsiteX6" fmla="*/ 3275964 w 3275964"/>
              <a:gd name="connsiteY6" fmla="*/ 2405930 h 3519686"/>
              <a:gd name="connsiteX7" fmla="*/ 2162208 w 3275964"/>
              <a:gd name="connsiteY7" fmla="*/ 2405930 h 3519686"/>
              <a:gd name="connsiteX8" fmla="*/ 2162208 w 3275964"/>
              <a:gd name="connsiteY8" fmla="*/ 3519686 h 3519686"/>
              <a:gd name="connsiteX9" fmla="*/ 1113756 w 3275964"/>
              <a:gd name="connsiteY9" fmla="*/ 3519686 h 3519686"/>
              <a:gd name="connsiteX10" fmla="*/ 1113756 w 3275964"/>
              <a:gd name="connsiteY10" fmla="*/ 2405930 h 3519686"/>
              <a:gd name="connsiteX11" fmla="*/ 0 w 3275964"/>
              <a:gd name="connsiteY11" fmla="*/ 2405930 h 3519686"/>
              <a:gd name="connsiteX12" fmla="*/ 0 w 3275964"/>
              <a:gd name="connsiteY12" fmla="*/ 1357478 h 3519686"/>
              <a:gd name="connsiteX0" fmla="*/ 0 w 3275964"/>
              <a:gd name="connsiteY0" fmla="*/ 1371129 h 3533337"/>
              <a:gd name="connsiteX1" fmla="*/ 1113756 w 3275964"/>
              <a:gd name="connsiteY1" fmla="*/ 1371129 h 3533337"/>
              <a:gd name="connsiteX2" fmla="*/ 1113756 w 3275964"/>
              <a:gd name="connsiteY2" fmla="*/ 257373 h 3533337"/>
              <a:gd name="connsiteX3" fmla="*/ 2162208 w 3275964"/>
              <a:gd name="connsiteY3" fmla="*/ 257373 h 3533337"/>
              <a:gd name="connsiteX4" fmla="*/ 2162208 w 3275964"/>
              <a:gd name="connsiteY4" fmla="*/ 1371129 h 3533337"/>
              <a:gd name="connsiteX5" fmla="*/ 3275964 w 3275964"/>
              <a:gd name="connsiteY5" fmla="*/ 1371129 h 3533337"/>
              <a:gd name="connsiteX6" fmla="*/ 3275964 w 3275964"/>
              <a:gd name="connsiteY6" fmla="*/ 2419581 h 3533337"/>
              <a:gd name="connsiteX7" fmla="*/ 2162208 w 3275964"/>
              <a:gd name="connsiteY7" fmla="*/ 2419581 h 3533337"/>
              <a:gd name="connsiteX8" fmla="*/ 2162208 w 3275964"/>
              <a:gd name="connsiteY8" fmla="*/ 3533337 h 3533337"/>
              <a:gd name="connsiteX9" fmla="*/ 1113756 w 3275964"/>
              <a:gd name="connsiteY9" fmla="*/ 3533337 h 3533337"/>
              <a:gd name="connsiteX10" fmla="*/ 1113756 w 3275964"/>
              <a:gd name="connsiteY10" fmla="*/ 2419581 h 3533337"/>
              <a:gd name="connsiteX11" fmla="*/ 0 w 3275964"/>
              <a:gd name="connsiteY11" fmla="*/ 2419581 h 3533337"/>
              <a:gd name="connsiteX12" fmla="*/ 0 w 3275964"/>
              <a:gd name="connsiteY12" fmla="*/ 1371129 h 3533337"/>
              <a:gd name="connsiteX0" fmla="*/ 211666 w 3487630"/>
              <a:gd name="connsiteY0" fmla="*/ 1371129 h 3533337"/>
              <a:gd name="connsiteX1" fmla="*/ 1325422 w 3487630"/>
              <a:gd name="connsiteY1" fmla="*/ 1371129 h 3533337"/>
              <a:gd name="connsiteX2" fmla="*/ 1325422 w 3487630"/>
              <a:gd name="connsiteY2" fmla="*/ 257373 h 3533337"/>
              <a:gd name="connsiteX3" fmla="*/ 2373874 w 3487630"/>
              <a:gd name="connsiteY3" fmla="*/ 257373 h 3533337"/>
              <a:gd name="connsiteX4" fmla="*/ 2373874 w 3487630"/>
              <a:gd name="connsiteY4" fmla="*/ 1371129 h 3533337"/>
              <a:gd name="connsiteX5" fmla="*/ 3487630 w 3487630"/>
              <a:gd name="connsiteY5" fmla="*/ 1371129 h 3533337"/>
              <a:gd name="connsiteX6" fmla="*/ 3487630 w 3487630"/>
              <a:gd name="connsiteY6" fmla="*/ 2419581 h 3533337"/>
              <a:gd name="connsiteX7" fmla="*/ 2373874 w 3487630"/>
              <a:gd name="connsiteY7" fmla="*/ 2419581 h 3533337"/>
              <a:gd name="connsiteX8" fmla="*/ 2373874 w 3487630"/>
              <a:gd name="connsiteY8" fmla="*/ 3533337 h 3533337"/>
              <a:gd name="connsiteX9" fmla="*/ 1325422 w 3487630"/>
              <a:gd name="connsiteY9" fmla="*/ 3533337 h 3533337"/>
              <a:gd name="connsiteX10" fmla="*/ 1325422 w 3487630"/>
              <a:gd name="connsiteY10" fmla="*/ 2419581 h 3533337"/>
              <a:gd name="connsiteX11" fmla="*/ 211666 w 3487630"/>
              <a:gd name="connsiteY11" fmla="*/ 2419581 h 3533337"/>
              <a:gd name="connsiteX12" fmla="*/ 211666 w 3487630"/>
              <a:gd name="connsiteY12" fmla="*/ 1371129 h 3533337"/>
              <a:gd name="connsiteX0" fmla="*/ 408717 w 3684681"/>
              <a:gd name="connsiteY0" fmla="*/ 1371129 h 3533337"/>
              <a:gd name="connsiteX1" fmla="*/ 1522473 w 3684681"/>
              <a:gd name="connsiteY1" fmla="*/ 1371129 h 3533337"/>
              <a:gd name="connsiteX2" fmla="*/ 1522473 w 3684681"/>
              <a:gd name="connsiteY2" fmla="*/ 257373 h 3533337"/>
              <a:gd name="connsiteX3" fmla="*/ 2570925 w 3684681"/>
              <a:gd name="connsiteY3" fmla="*/ 257373 h 3533337"/>
              <a:gd name="connsiteX4" fmla="*/ 2570925 w 3684681"/>
              <a:gd name="connsiteY4" fmla="*/ 1371129 h 3533337"/>
              <a:gd name="connsiteX5" fmla="*/ 3684681 w 3684681"/>
              <a:gd name="connsiteY5" fmla="*/ 1371129 h 3533337"/>
              <a:gd name="connsiteX6" fmla="*/ 3684681 w 3684681"/>
              <a:gd name="connsiteY6" fmla="*/ 2419581 h 3533337"/>
              <a:gd name="connsiteX7" fmla="*/ 2570925 w 3684681"/>
              <a:gd name="connsiteY7" fmla="*/ 2419581 h 3533337"/>
              <a:gd name="connsiteX8" fmla="*/ 2570925 w 3684681"/>
              <a:gd name="connsiteY8" fmla="*/ 3533337 h 3533337"/>
              <a:gd name="connsiteX9" fmla="*/ 1522473 w 3684681"/>
              <a:gd name="connsiteY9" fmla="*/ 3533337 h 3533337"/>
              <a:gd name="connsiteX10" fmla="*/ 1522473 w 3684681"/>
              <a:gd name="connsiteY10" fmla="*/ 2419581 h 3533337"/>
              <a:gd name="connsiteX11" fmla="*/ 408717 w 3684681"/>
              <a:gd name="connsiteY11" fmla="*/ 2419581 h 3533337"/>
              <a:gd name="connsiteX12" fmla="*/ 408717 w 3684681"/>
              <a:gd name="connsiteY12" fmla="*/ 1371129 h 3533337"/>
              <a:gd name="connsiteX0" fmla="*/ 457200 w 3733164"/>
              <a:gd name="connsiteY0" fmla="*/ 1371129 h 3533337"/>
              <a:gd name="connsiteX1" fmla="*/ 1570956 w 3733164"/>
              <a:gd name="connsiteY1" fmla="*/ 1371129 h 3533337"/>
              <a:gd name="connsiteX2" fmla="*/ 1570956 w 3733164"/>
              <a:gd name="connsiteY2" fmla="*/ 257373 h 3533337"/>
              <a:gd name="connsiteX3" fmla="*/ 2619408 w 3733164"/>
              <a:gd name="connsiteY3" fmla="*/ 257373 h 3533337"/>
              <a:gd name="connsiteX4" fmla="*/ 2619408 w 3733164"/>
              <a:gd name="connsiteY4" fmla="*/ 1371129 h 3533337"/>
              <a:gd name="connsiteX5" fmla="*/ 3733164 w 3733164"/>
              <a:gd name="connsiteY5" fmla="*/ 1371129 h 3533337"/>
              <a:gd name="connsiteX6" fmla="*/ 3733164 w 3733164"/>
              <a:gd name="connsiteY6" fmla="*/ 2419581 h 3533337"/>
              <a:gd name="connsiteX7" fmla="*/ 2619408 w 3733164"/>
              <a:gd name="connsiteY7" fmla="*/ 2419581 h 3533337"/>
              <a:gd name="connsiteX8" fmla="*/ 2619408 w 3733164"/>
              <a:gd name="connsiteY8" fmla="*/ 3533337 h 3533337"/>
              <a:gd name="connsiteX9" fmla="*/ 1570956 w 3733164"/>
              <a:gd name="connsiteY9" fmla="*/ 3533337 h 3533337"/>
              <a:gd name="connsiteX10" fmla="*/ 1570956 w 3733164"/>
              <a:gd name="connsiteY10" fmla="*/ 2419581 h 3533337"/>
              <a:gd name="connsiteX11" fmla="*/ 457200 w 3733164"/>
              <a:gd name="connsiteY11" fmla="*/ 2419581 h 3533337"/>
              <a:gd name="connsiteX12" fmla="*/ 457200 w 3733164"/>
              <a:gd name="connsiteY12" fmla="*/ 1371129 h 3533337"/>
              <a:gd name="connsiteX0" fmla="*/ 457200 w 3733164"/>
              <a:gd name="connsiteY0" fmla="*/ 1371129 h 3846603"/>
              <a:gd name="connsiteX1" fmla="*/ 1570956 w 3733164"/>
              <a:gd name="connsiteY1" fmla="*/ 1371129 h 3846603"/>
              <a:gd name="connsiteX2" fmla="*/ 1570956 w 3733164"/>
              <a:gd name="connsiteY2" fmla="*/ 257373 h 3846603"/>
              <a:gd name="connsiteX3" fmla="*/ 2619408 w 3733164"/>
              <a:gd name="connsiteY3" fmla="*/ 257373 h 3846603"/>
              <a:gd name="connsiteX4" fmla="*/ 2619408 w 3733164"/>
              <a:gd name="connsiteY4" fmla="*/ 1371129 h 3846603"/>
              <a:gd name="connsiteX5" fmla="*/ 3733164 w 3733164"/>
              <a:gd name="connsiteY5" fmla="*/ 1371129 h 3846603"/>
              <a:gd name="connsiteX6" fmla="*/ 3733164 w 3733164"/>
              <a:gd name="connsiteY6" fmla="*/ 2419581 h 3846603"/>
              <a:gd name="connsiteX7" fmla="*/ 2619408 w 3733164"/>
              <a:gd name="connsiteY7" fmla="*/ 2419581 h 3846603"/>
              <a:gd name="connsiteX8" fmla="*/ 2619408 w 3733164"/>
              <a:gd name="connsiteY8" fmla="*/ 3533337 h 3846603"/>
              <a:gd name="connsiteX9" fmla="*/ 1570956 w 3733164"/>
              <a:gd name="connsiteY9" fmla="*/ 3533337 h 3846603"/>
              <a:gd name="connsiteX10" fmla="*/ 1570956 w 3733164"/>
              <a:gd name="connsiteY10" fmla="*/ 2419581 h 3846603"/>
              <a:gd name="connsiteX11" fmla="*/ 457200 w 3733164"/>
              <a:gd name="connsiteY11" fmla="*/ 2419581 h 3846603"/>
              <a:gd name="connsiteX12" fmla="*/ 457200 w 3733164"/>
              <a:gd name="connsiteY12" fmla="*/ 1371129 h 3846603"/>
              <a:gd name="connsiteX0" fmla="*/ 457200 w 3733164"/>
              <a:gd name="connsiteY0" fmla="*/ 1371129 h 4020053"/>
              <a:gd name="connsiteX1" fmla="*/ 1570956 w 3733164"/>
              <a:gd name="connsiteY1" fmla="*/ 1371129 h 4020053"/>
              <a:gd name="connsiteX2" fmla="*/ 1570956 w 3733164"/>
              <a:gd name="connsiteY2" fmla="*/ 257373 h 4020053"/>
              <a:gd name="connsiteX3" fmla="*/ 2619408 w 3733164"/>
              <a:gd name="connsiteY3" fmla="*/ 257373 h 4020053"/>
              <a:gd name="connsiteX4" fmla="*/ 2619408 w 3733164"/>
              <a:gd name="connsiteY4" fmla="*/ 1371129 h 4020053"/>
              <a:gd name="connsiteX5" fmla="*/ 3733164 w 3733164"/>
              <a:gd name="connsiteY5" fmla="*/ 1371129 h 4020053"/>
              <a:gd name="connsiteX6" fmla="*/ 3733164 w 3733164"/>
              <a:gd name="connsiteY6" fmla="*/ 2419581 h 4020053"/>
              <a:gd name="connsiteX7" fmla="*/ 2619408 w 3733164"/>
              <a:gd name="connsiteY7" fmla="*/ 2419581 h 4020053"/>
              <a:gd name="connsiteX8" fmla="*/ 2619408 w 3733164"/>
              <a:gd name="connsiteY8" fmla="*/ 3533337 h 4020053"/>
              <a:gd name="connsiteX9" fmla="*/ 1570956 w 3733164"/>
              <a:gd name="connsiteY9" fmla="*/ 3533337 h 4020053"/>
              <a:gd name="connsiteX10" fmla="*/ 1570956 w 3733164"/>
              <a:gd name="connsiteY10" fmla="*/ 2419581 h 4020053"/>
              <a:gd name="connsiteX11" fmla="*/ 457200 w 3733164"/>
              <a:gd name="connsiteY11" fmla="*/ 2419581 h 4020053"/>
              <a:gd name="connsiteX12" fmla="*/ 457200 w 3733164"/>
              <a:gd name="connsiteY12" fmla="*/ 1371129 h 4020053"/>
              <a:gd name="connsiteX0" fmla="*/ 457200 w 4071830"/>
              <a:gd name="connsiteY0" fmla="*/ 1371129 h 4020053"/>
              <a:gd name="connsiteX1" fmla="*/ 1570956 w 4071830"/>
              <a:gd name="connsiteY1" fmla="*/ 1371129 h 4020053"/>
              <a:gd name="connsiteX2" fmla="*/ 1570956 w 4071830"/>
              <a:gd name="connsiteY2" fmla="*/ 257373 h 4020053"/>
              <a:gd name="connsiteX3" fmla="*/ 2619408 w 4071830"/>
              <a:gd name="connsiteY3" fmla="*/ 257373 h 4020053"/>
              <a:gd name="connsiteX4" fmla="*/ 2619408 w 4071830"/>
              <a:gd name="connsiteY4" fmla="*/ 1371129 h 4020053"/>
              <a:gd name="connsiteX5" fmla="*/ 3733164 w 4071830"/>
              <a:gd name="connsiteY5" fmla="*/ 1371129 h 4020053"/>
              <a:gd name="connsiteX6" fmla="*/ 3733164 w 4071830"/>
              <a:gd name="connsiteY6" fmla="*/ 2419581 h 4020053"/>
              <a:gd name="connsiteX7" fmla="*/ 2619408 w 4071830"/>
              <a:gd name="connsiteY7" fmla="*/ 2419581 h 4020053"/>
              <a:gd name="connsiteX8" fmla="*/ 2619408 w 4071830"/>
              <a:gd name="connsiteY8" fmla="*/ 3533337 h 4020053"/>
              <a:gd name="connsiteX9" fmla="*/ 1570956 w 4071830"/>
              <a:gd name="connsiteY9" fmla="*/ 3533337 h 4020053"/>
              <a:gd name="connsiteX10" fmla="*/ 1570956 w 4071830"/>
              <a:gd name="connsiteY10" fmla="*/ 2419581 h 4020053"/>
              <a:gd name="connsiteX11" fmla="*/ 457200 w 4071830"/>
              <a:gd name="connsiteY11" fmla="*/ 2419581 h 4020053"/>
              <a:gd name="connsiteX12" fmla="*/ 457200 w 4071830"/>
              <a:gd name="connsiteY12" fmla="*/ 1371129 h 4020053"/>
              <a:gd name="connsiteX0" fmla="*/ 457200 w 4229175"/>
              <a:gd name="connsiteY0" fmla="*/ 1371129 h 4020053"/>
              <a:gd name="connsiteX1" fmla="*/ 1570956 w 4229175"/>
              <a:gd name="connsiteY1" fmla="*/ 1371129 h 4020053"/>
              <a:gd name="connsiteX2" fmla="*/ 1570956 w 4229175"/>
              <a:gd name="connsiteY2" fmla="*/ 257373 h 4020053"/>
              <a:gd name="connsiteX3" fmla="*/ 2619408 w 4229175"/>
              <a:gd name="connsiteY3" fmla="*/ 257373 h 4020053"/>
              <a:gd name="connsiteX4" fmla="*/ 2619408 w 4229175"/>
              <a:gd name="connsiteY4" fmla="*/ 1371129 h 4020053"/>
              <a:gd name="connsiteX5" fmla="*/ 3733164 w 4229175"/>
              <a:gd name="connsiteY5" fmla="*/ 1371129 h 4020053"/>
              <a:gd name="connsiteX6" fmla="*/ 3733164 w 4229175"/>
              <a:gd name="connsiteY6" fmla="*/ 2419581 h 4020053"/>
              <a:gd name="connsiteX7" fmla="*/ 2619408 w 4229175"/>
              <a:gd name="connsiteY7" fmla="*/ 2419581 h 4020053"/>
              <a:gd name="connsiteX8" fmla="*/ 2619408 w 4229175"/>
              <a:gd name="connsiteY8" fmla="*/ 3533337 h 4020053"/>
              <a:gd name="connsiteX9" fmla="*/ 1570956 w 4229175"/>
              <a:gd name="connsiteY9" fmla="*/ 3533337 h 4020053"/>
              <a:gd name="connsiteX10" fmla="*/ 1570956 w 4229175"/>
              <a:gd name="connsiteY10" fmla="*/ 2419581 h 4020053"/>
              <a:gd name="connsiteX11" fmla="*/ 457200 w 4229175"/>
              <a:gd name="connsiteY11" fmla="*/ 2419581 h 4020053"/>
              <a:gd name="connsiteX12" fmla="*/ 457200 w 4229175"/>
              <a:gd name="connsiteY12" fmla="*/ 1371129 h 4020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29175" h="4020053">
                <a:moveTo>
                  <a:pt x="457200" y="1371129"/>
                </a:moveTo>
                <a:lnTo>
                  <a:pt x="1570956" y="1371129"/>
                </a:lnTo>
                <a:lnTo>
                  <a:pt x="1570956" y="257373"/>
                </a:lnTo>
                <a:cubicBezTo>
                  <a:pt x="1615640" y="-66477"/>
                  <a:pt x="2403274" y="-104577"/>
                  <a:pt x="2619408" y="257373"/>
                </a:cubicBezTo>
                <a:lnTo>
                  <a:pt x="2619408" y="1371129"/>
                </a:lnTo>
                <a:lnTo>
                  <a:pt x="3733164" y="1371129"/>
                </a:lnTo>
                <a:cubicBezTo>
                  <a:pt x="4285614" y="1530113"/>
                  <a:pt x="4495164" y="2279647"/>
                  <a:pt x="3733164" y="2419581"/>
                </a:cubicBezTo>
                <a:lnTo>
                  <a:pt x="2619408" y="2419581"/>
                </a:lnTo>
                <a:lnTo>
                  <a:pt x="2619408" y="3533337"/>
                </a:lnTo>
                <a:cubicBezTo>
                  <a:pt x="2517574" y="4123887"/>
                  <a:pt x="1653740" y="4238187"/>
                  <a:pt x="1570956" y="3533337"/>
                </a:cubicBezTo>
                <a:lnTo>
                  <a:pt x="1570956" y="2419581"/>
                </a:lnTo>
                <a:lnTo>
                  <a:pt x="457200" y="2419581"/>
                </a:lnTo>
                <a:cubicBezTo>
                  <a:pt x="-152400" y="2393947"/>
                  <a:pt x="-152400" y="1358663"/>
                  <a:pt x="457200" y="1371129"/>
                </a:cubicBezTo>
                <a:close/>
              </a:path>
            </a:pathLst>
          </a:custGeom>
          <a:solidFill>
            <a:srgbClr val="D68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1" name="LINE FRAME">
            <a:extLst>
              <a:ext uri="{FF2B5EF4-FFF2-40B4-BE49-F238E27FC236}">
                <a16:creationId xmlns="" xmlns:a16="http://schemas.microsoft.com/office/drawing/2014/main" id="{2E89252B-66B6-4C9E-B9F0-0C4D4424D8E2}"/>
              </a:ext>
            </a:extLst>
          </p:cNvPr>
          <p:cNvSpPr/>
          <p:nvPr/>
        </p:nvSpPr>
        <p:spPr>
          <a:xfrm>
            <a:off x="820653" y="5649851"/>
            <a:ext cx="511016" cy="485748"/>
          </a:xfrm>
          <a:prstGeom prst="fra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2" name="TRIANGLE SHAPE">
            <a:extLst>
              <a:ext uri="{FF2B5EF4-FFF2-40B4-BE49-F238E27FC236}">
                <a16:creationId xmlns="" xmlns:a16="http://schemas.microsoft.com/office/drawing/2014/main" id="{F1D56DB0-4214-4558-996B-EB320130D71A}"/>
              </a:ext>
            </a:extLst>
          </p:cNvPr>
          <p:cNvSpPr/>
          <p:nvPr/>
        </p:nvSpPr>
        <p:spPr>
          <a:xfrm>
            <a:off x="2519274" y="3429000"/>
            <a:ext cx="460518" cy="43774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0" name="TRIANGLE SHAPE">
            <a:extLst>
              <a:ext uri="{FF2B5EF4-FFF2-40B4-BE49-F238E27FC236}">
                <a16:creationId xmlns="" xmlns:a16="http://schemas.microsoft.com/office/drawing/2014/main" id="{9456E8B6-C6A1-476C-926F-910588BC5860}"/>
              </a:ext>
            </a:extLst>
          </p:cNvPr>
          <p:cNvSpPr>
            <a:spLocks/>
          </p:cNvSpPr>
          <p:nvPr/>
        </p:nvSpPr>
        <p:spPr bwMode="auto">
          <a:xfrm>
            <a:off x="10414002" y="22226"/>
            <a:ext cx="1468438" cy="808038"/>
          </a:xfrm>
          <a:custGeom>
            <a:avLst/>
            <a:gdLst>
              <a:gd name="T0" fmla="*/ 1228 w 2456"/>
              <a:gd name="T1" fmla="*/ 1353 h 1353"/>
              <a:gd name="T2" fmla="*/ 1873 w 2456"/>
              <a:gd name="T3" fmla="*/ 642 h 1353"/>
              <a:gd name="T4" fmla="*/ 2456 w 2456"/>
              <a:gd name="T5" fmla="*/ 0 h 1353"/>
              <a:gd name="T6" fmla="*/ 0 w 2456"/>
              <a:gd name="T7" fmla="*/ 0 h 1353"/>
              <a:gd name="T8" fmla="*/ 583 w 2456"/>
              <a:gd name="T9" fmla="*/ 642 h 1353"/>
              <a:gd name="T10" fmla="*/ 1228 w 2456"/>
              <a:gd name="T11" fmla="*/ 1353 h 1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56" h="1353">
                <a:moveTo>
                  <a:pt x="1228" y="1353"/>
                </a:moveTo>
                <a:lnTo>
                  <a:pt x="1873" y="642"/>
                </a:lnTo>
                <a:lnTo>
                  <a:pt x="2456" y="0"/>
                </a:lnTo>
                <a:lnTo>
                  <a:pt x="0" y="0"/>
                </a:lnTo>
                <a:lnTo>
                  <a:pt x="583" y="642"/>
                </a:lnTo>
                <a:lnTo>
                  <a:pt x="1228" y="1353"/>
                </a:lnTo>
                <a:close/>
              </a:path>
            </a:pathLst>
          </a:custGeom>
          <a:solidFill>
            <a:srgbClr val="70C9C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700"/>
          </a:p>
        </p:txBody>
      </p:sp>
      <p:sp>
        <p:nvSpPr>
          <p:cNvPr id="31" name="LINE CONNECTOR">
            <a:extLst>
              <a:ext uri="{FF2B5EF4-FFF2-40B4-BE49-F238E27FC236}">
                <a16:creationId xmlns="" xmlns:a16="http://schemas.microsoft.com/office/drawing/2014/main" id="{52FD301C-A060-481B-9B67-7C0EF1ADB453}"/>
              </a:ext>
            </a:extLst>
          </p:cNvPr>
          <p:cNvSpPr>
            <a:spLocks/>
          </p:cNvSpPr>
          <p:nvPr/>
        </p:nvSpPr>
        <p:spPr bwMode="auto">
          <a:xfrm>
            <a:off x="10255252" y="231776"/>
            <a:ext cx="1555750" cy="1692275"/>
          </a:xfrm>
          <a:custGeom>
            <a:avLst/>
            <a:gdLst>
              <a:gd name="T0" fmla="*/ 43 w 2602"/>
              <a:gd name="T1" fmla="*/ 0 h 2834"/>
              <a:gd name="T2" fmla="*/ 0 w 2602"/>
              <a:gd name="T3" fmla="*/ 40 h 2834"/>
              <a:gd name="T4" fmla="*/ 2559 w 2602"/>
              <a:gd name="T5" fmla="*/ 2834 h 2834"/>
              <a:gd name="T6" fmla="*/ 2602 w 2602"/>
              <a:gd name="T7" fmla="*/ 2795 h 2834"/>
              <a:gd name="T8" fmla="*/ 43 w 2602"/>
              <a:gd name="T9" fmla="*/ 0 h 2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02" h="2834">
                <a:moveTo>
                  <a:pt x="43" y="0"/>
                </a:moveTo>
                <a:lnTo>
                  <a:pt x="0" y="40"/>
                </a:lnTo>
                <a:lnTo>
                  <a:pt x="2559" y="2834"/>
                </a:lnTo>
                <a:lnTo>
                  <a:pt x="2602" y="2795"/>
                </a:lnTo>
                <a:lnTo>
                  <a:pt x="43" y="0"/>
                </a:lnTo>
                <a:close/>
              </a:path>
            </a:pathLst>
          </a:custGeom>
          <a:solidFill>
            <a:srgbClr val="70C9C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700"/>
          </a:p>
        </p:txBody>
      </p:sp>
      <p:sp>
        <p:nvSpPr>
          <p:cNvPr id="32" name="LINE CONNECTOR">
            <a:extLst>
              <a:ext uri="{FF2B5EF4-FFF2-40B4-BE49-F238E27FC236}">
                <a16:creationId xmlns="" xmlns:a16="http://schemas.microsoft.com/office/drawing/2014/main" id="{0B4921AF-B5F8-4007-8E88-A0C9D490A83B}"/>
              </a:ext>
            </a:extLst>
          </p:cNvPr>
          <p:cNvSpPr>
            <a:spLocks/>
          </p:cNvSpPr>
          <p:nvPr/>
        </p:nvSpPr>
        <p:spPr bwMode="auto">
          <a:xfrm>
            <a:off x="10398126" y="22225"/>
            <a:ext cx="1792288" cy="1944688"/>
          </a:xfrm>
          <a:custGeom>
            <a:avLst/>
            <a:gdLst>
              <a:gd name="T0" fmla="*/ 2998 w 2998"/>
              <a:gd name="T1" fmla="*/ 0 h 3255"/>
              <a:gd name="T2" fmla="*/ 43 w 2998"/>
              <a:gd name="T3" fmla="*/ 3255 h 3255"/>
              <a:gd name="T4" fmla="*/ 0 w 2998"/>
              <a:gd name="T5" fmla="*/ 3216 h 3255"/>
              <a:gd name="T6" fmla="*/ 2919 w 2998"/>
              <a:gd name="T7" fmla="*/ 0 h 3255"/>
              <a:gd name="T8" fmla="*/ 2998 w 2998"/>
              <a:gd name="T9" fmla="*/ 0 h 3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98" h="3255">
                <a:moveTo>
                  <a:pt x="2998" y="0"/>
                </a:moveTo>
                <a:lnTo>
                  <a:pt x="43" y="3255"/>
                </a:lnTo>
                <a:lnTo>
                  <a:pt x="0" y="3216"/>
                </a:lnTo>
                <a:lnTo>
                  <a:pt x="2919" y="0"/>
                </a:lnTo>
                <a:lnTo>
                  <a:pt x="2998" y="0"/>
                </a:lnTo>
                <a:close/>
              </a:path>
            </a:pathLst>
          </a:custGeom>
          <a:solidFill>
            <a:srgbClr val="70C9C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700"/>
          </a:p>
        </p:txBody>
      </p:sp>
      <p:sp>
        <p:nvSpPr>
          <p:cNvPr id="33" name="LINE CONNECTOR">
            <a:extLst>
              <a:ext uri="{FF2B5EF4-FFF2-40B4-BE49-F238E27FC236}">
                <a16:creationId xmlns="" xmlns:a16="http://schemas.microsoft.com/office/drawing/2014/main" id="{25784FB6-E393-4261-A113-43AEC6419668}"/>
              </a:ext>
            </a:extLst>
          </p:cNvPr>
          <p:cNvSpPr>
            <a:spLocks/>
          </p:cNvSpPr>
          <p:nvPr/>
        </p:nvSpPr>
        <p:spPr bwMode="auto">
          <a:xfrm>
            <a:off x="9764714" y="1870075"/>
            <a:ext cx="2025650" cy="2222500"/>
          </a:xfrm>
          <a:custGeom>
            <a:avLst/>
            <a:gdLst>
              <a:gd name="T0" fmla="*/ 3344 w 3387"/>
              <a:gd name="T1" fmla="*/ 0 h 3722"/>
              <a:gd name="T2" fmla="*/ 3387 w 3387"/>
              <a:gd name="T3" fmla="*/ 39 h 3722"/>
              <a:gd name="T4" fmla="*/ 43 w 3387"/>
              <a:gd name="T5" fmla="*/ 3722 h 3722"/>
              <a:gd name="T6" fmla="*/ 0 w 3387"/>
              <a:gd name="T7" fmla="*/ 3683 h 3722"/>
              <a:gd name="T8" fmla="*/ 3344 w 3387"/>
              <a:gd name="T9" fmla="*/ 0 h 3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87" h="3722">
                <a:moveTo>
                  <a:pt x="3344" y="0"/>
                </a:moveTo>
                <a:lnTo>
                  <a:pt x="3387" y="39"/>
                </a:lnTo>
                <a:lnTo>
                  <a:pt x="43" y="3722"/>
                </a:lnTo>
                <a:lnTo>
                  <a:pt x="0" y="3683"/>
                </a:lnTo>
                <a:lnTo>
                  <a:pt x="3344" y="0"/>
                </a:lnTo>
                <a:close/>
              </a:path>
            </a:pathLst>
          </a:custGeom>
          <a:solidFill>
            <a:srgbClr val="70C9C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700"/>
          </a:p>
        </p:txBody>
      </p:sp>
      <p:sp>
        <p:nvSpPr>
          <p:cNvPr id="34" name="LINE CONNECTOR">
            <a:extLst>
              <a:ext uri="{FF2B5EF4-FFF2-40B4-BE49-F238E27FC236}">
                <a16:creationId xmlns="" xmlns:a16="http://schemas.microsoft.com/office/drawing/2014/main" id="{4617C7B1-EA35-467C-8177-099E1FF21640}"/>
              </a:ext>
            </a:extLst>
          </p:cNvPr>
          <p:cNvSpPr>
            <a:spLocks/>
          </p:cNvSpPr>
          <p:nvPr/>
        </p:nvSpPr>
        <p:spPr bwMode="auto">
          <a:xfrm>
            <a:off x="12287183" y="752246"/>
            <a:ext cx="908050" cy="995363"/>
          </a:xfrm>
          <a:custGeom>
            <a:avLst/>
            <a:gdLst>
              <a:gd name="T0" fmla="*/ 1477 w 1520"/>
              <a:gd name="T1" fmla="*/ 0 h 1667"/>
              <a:gd name="T2" fmla="*/ 1520 w 1520"/>
              <a:gd name="T3" fmla="*/ 40 h 1667"/>
              <a:gd name="T4" fmla="*/ 43 w 1520"/>
              <a:gd name="T5" fmla="*/ 1667 h 1667"/>
              <a:gd name="T6" fmla="*/ 0 w 1520"/>
              <a:gd name="T7" fmla="*/ 1627 h 1667"/>
              <a:gd name="T8" fmla="*/ 1477 w 1520"/>
              <a:gd name="T9" fmla="*/ 0 h 1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20" h="1667">
                <a:moveTo>
                  <a:pt x="1477" y="0"/>
                </a:moveTo>
                <a:lnTo>
                  <a:pt x="1520" y="40"/>
                </a:lnTo>
                <a:lnTo>
                  <a:pt x="43" y="1667"/>
                </a:lnTo>
                <a:lnTo>
                  <a:pt x="0" y="1627"/>
                </a:lnTo>
                <a:lnTo>
                  <a:pt x="1477" y="0"/>
                </a:lnTo>
                <a:close/>
              </a:path>
            </a:pathLst>
          </a:custGeom>
          <a:solidFill>
            <a:srgbClr val="70C9C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700"/>
          </a:p>
        </p:txBody>
      </p:sp>
      <p:sp>
        <p:nvSpPr>
          <p:cNvPr id="35" name="CIRCLE SHAPE">
            <a:extLst>
              <a:ext uri="{FF2B5EF4-FFF2-40B4-BE49-F238E27FC236}">
                <a16:creationId xmlns="" xmlns:a16="http://schemas.microsoft.com/office/drawing/2014/main" id="{C3684B71-AC92-407A-8617-5753FC0CCE48}"/>
              </a:ext>
            </a:extLst>
          </p:cNvPr>
          <p:cNvSpPr>
            <a:spLocks/>
          </p:cNvSpPr>
          <p:nvPr/>
        </p:nvSpPr>
        <p:spPr bwMode="auto">
          <a:xfrm>
            <a:off x="10742613" y="1511300"/>
            <a:ext cx="750888" cy="750888"/>
          </a:xfrm>
          <a:custGeom>
            <a:avLst/>
            <a:gdLst>
              <a:gd name="T0" fmla="*/ 0 w 1257"/>
              <a:gd name="T1" fmla="*/ 629 h 1257"/>
              <a:gd name="T2" fmla="*/ 629 w 1257"/>
              <a:gd name="T3" fmla="*/ 0 h 1257"/>
              <a:gd name="T4" fmla="*/ 1257 w 1257"/>
              <a:gd name="T5" fmla="*/ 629 h 1257"/>
              <a:gd name="T6" fmla="*/ 629 w 1257"/>
              <a:gd name="T7" fmla="*/ 1257 h 1257"/>
              <a:gd name="T8" fmla="*/ 0 w 1257"/>
              <a:gd name="T9" fmla="*/ 629 h 1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57" h="1257">
                <a:moveTo>
                  <a:pt x="0" y="629"/>
                </a:moveTo>
                <a:lnTo>
                  <a:pt x="629" y="0"/>
                </a:lnTo>
                <a:lnTo>
                  <a:pt x="1257" y="629"/>
                </a:lnTo>
                <a:lnTo>
                  <a:pt x="629" y="1257"/>
                </a:lnTo>
                <a:lnTo>
                  <a:pt x="0" y="629"/>
                </a:lnTo>
                <a:close/>
              </a:path>
            </a:pathLst>
          </a:custGeom>
          <a:solidFill>
            <a:srgbClr val="70C9C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6117472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8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8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path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2.08333E-6 2.59259E-6 L -0.07213 0.14514 " pathEditMode="relative" rAng="0" ptsTypes="AA">
                                      <p:cBhvr>
                                        <p:cTn id="5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" y="7245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2" presetClass="exit" presetSubtype="2" fill="hold" grpId="2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14479 0.28356 " pathEditMode="relative" rAng="0" ptsTypes="AA">
                                      <p:cBhvr>
                                        <p:cTn id="62" dur="28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40" y="1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2" presetClass="exit" presetSubtype="8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8" accel="10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xit" presetSubtype="1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4" ac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accel="10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accel="10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7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7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4" ac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4" accel="100000" fill="hold" grpId="1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93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1" accel="10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1" accel="100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xit" presetSubtype="4" accel="100000" fill="hold" grpId="0" nodeType="withEffect" nodePh="1">
                                  <p:stCondLst>
                                    <p:cond delay="3000"/>
                                  </p:stCondLst>
                                  <p:endCondLst>
                                    <p:cond evt="begin" delay="0">
                                      <p:tn val="104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accel="100000" fill="hold" grpId="0" nodeType="withEffect" nodePh="1">
                                  <p:stCondLst>
                                    <p:cond delay="3000"/>
                                  </p:stCondLst>
                                  <p:endCondLst>
                                    <p:cond evt="begin" delay="0">
                                      <p:tn val="108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2" presetClass="exit" presetSubtype="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9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49" presetClass="entr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49" presetClass="exit" presetSubtype="0" accel="100000" fill="hold" grpId="1" nodeType="withEffect" nodePh="1">
                                  <p:stCondLst>
                                    <p:cond delay="3250"/>
                                  </p:stCondLst>
                                  <p:endCondLst>
                                    <p:cond evt="begin" delay="0">
                                      <p:tn val="133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49" presetClass="exit" presetSubtype="0" accel="100000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49" presetClass="exit" presetSubtype="0" accel="100000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35" presetClass="path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875E-6 2.59259E-6 L -1.14818 2.59259E-6 " pathEditMode="relative" rAng="0" ptsTypes="AA">
                                      <p:cBhvr>
                                        <p:cTn id="152" dur="1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409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2" presetClass="entr" presetSubtype="8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8" dur="3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63" presetClass="path" presetSubtype="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3.54167E-6 -3.7037E-7 L 0.08815 -3.7037E-7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0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2" presetClass="entr" presetSubtype="8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6" dur="3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63" presetClass="path" presetSubtype="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1.25E-6 7.40741E-7 L 0.08815 7.40741E-7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0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2" presetClass="entr" presetSubtype="8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4" dur="3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63" presetClass="path" presetSubtype="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8.33333E-7 -4.44444E-6 L 0.08815 -4.44444E-6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0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2" presetClass="exit" presetSubtype="8" accel="100000" fill="hold" grpId="3" nodeType="withEffect">
                                  <p:stCondLst>
                                    <p:cond delay="3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" presetClass="exit" presetSubtype="8" accel="100000" fill="hold" grpId="3" nodeType="withEffect">
                                  <p:stCondLst>
                                    <p:cond delay="3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xit" presetSubtype="8" accel="100000" fill="hold" grpId="3" nodeType="withEffect">
                                  <p:stCondLst>
                                    <p:cond delay="3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1" grpId="1" animBg="1"/>
      <p:bldP spid="12" grpId="0" animBg="1"/>
      <p:bldP spid="12" grpId="1" animBg="1"/>
      <p:bldP spid="2" grpId="0" animBg="1"/>
      <p:bldP spid="18" grpId="0"/>
      <p:bldP spid="19" grpId="0" animBg="1"/>
      <p:bldP spid="19" grpId="1" animBg="1"/>
      <p:bldP spid="20" grpId="0"/>
      <p:bldP spid="20" grpId="1"/>
      <p:bldP spid="22" grpId="0"/>
      <p:bldP spid="22" grpId="1"/>
      <p:bldP spid="23" grpId="0" animBg="1"/>
      <p:bldP spid="23" grpId="1" animBg="1"/>
      <p:bldP spid="24" grpId="0" animBg="1"/>
      <p:bldP spid="24" grpId="1" animBg="1"/>
      <p:bldP spid="36" grpId="0" animBg="1"/>
      <p:bldP spid="36" grpId="1" animBg="1"/>
      <p:bldP spid="3" grpId="0" animBg="1"/>
      <p:bldP spid="3" grpId="1" animBg="1"/>
      <p:bldP spid="3" grpId="2" animBg="1"/>
      <p:bldP spid="3" grpId="3" animBg="1"/>
      <p:bldP spid="41" grpId="0" animBg="1"/>
      <p:bldP spid="41" grpId="1" animBg="1"/>
      <p:bldP spid="41" grpId="2" animBg="1"/>
      <p:bldP spid="41" grpId="3" animBg="1"/>
      <p:bldP spid="42" grpId="0" animBg="1"/>
      <p:bldP spid="42" grpId="1" animBg="1"/>
      <p:bldP spid="42" grpId="2" animBg="1"/>
      <p:bldP spid="42" grpId="3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2" grpId="2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6984" t="23437" r="15594" b="7500"/>
          <a:stretch/>
        </p:blipFill>
        <p:spPr>
          <a:xfrm>
            <a:off x="126332" y="0"/>
            <a:ext cx="119085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293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1855824" y="0"/>
            <a:ext cx="336176" cy="14791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093" t="22898" r="16142" b="8938"/>
          <a:stretch/>
        </p:blipFill>
        <p:spPr>
          <a:xfrm>
            <a:off x="0" y="0"/>
            <a:ext cx="11958638" cy="686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844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CBAB3848-132F-4D08-AA5E-A63BAD7BBB7D}"/>
              </a:ext>
            </a:extLst>
          </p:cNvPr>
          <p:cNvGrpSpPr/>
          <p:nvPr/>
        </p:nvGrpSpPr>
        <p:grpSpPr>
          <a:xfrm>
            <a:off x="7751259" y="3851960"/>
            <a:ext cx="1202217" cy="961713"/>
            <a:chOff x="5519804" y="4022314"/>
            <a:chExt cx="1202217" cy="961713"/>
          </a:xfrm>
        </p:grpSpPr>
        <p:sp>
          <p:nvSpPr>
            <p:cNvPr id="31" name="Freeform 57">
              <a:extLst>
                <a:ext uri="{FF2B5EF4-FFF2-40B4-BE49-F238E27FC236}">
                  <a16:creationId xmlns="" xmlns:a16="http://schemas.microsoft.com/office/drawing/2014/main" id="{A993F4D0-07EA-4A28-9D91-D19E92D8CE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67265" y="4022314"/>
              <a:ext cx="507295" cy="367185"/>
            </a:xfrm>
            <a:custGeom>
              <a:avLst/>
              <a:gdLst>
                <a:gd name="T0" fmla="*/ 195 w 210"/>
                <a:gd name="T1" fmla="*/ 73 h 152"/>
                <a:gd name="T2" fmla="*/ 197 w 210"/>
                <a:gd name="T3" fmla="*/ 72 h 152"/>
                <a:gd name="T4" fmla="*/ 71 w 210"/>
                <a:gd name="T5" fmla="*/ 0 h 152"/>
                <a:gd name="T6" fmla="*/ 16 w 210"/>
                <a:gd name="T7" fmla="*/ 24 h 152"/>
                <a:gd name="T8" fmla="*/ 16 w 210"/>
                <a:gd name="T9" fmla="*/ 24 h 152"/>
                <a:gd name="T10" fmla="*/ 0 w 210"/>
                <a:gd name="T11" fmla="*/ 60 h 152"/>
                <a:gd name="T12" fmla="*/ 140 w 210"/>
                <a:gd name="T13" fmla="*/ 152 h 152"/>
                <a:gd name="T14" fmla="*/ 210 w 210"/>
                <a:gd name="T15" fmla="*/ 95 h 152"/>
                <a:gd name="T16" fmla="*/ 195 w 210"/>
                <a:gd name="T17" fmla="*/ 73 h 152"/>
                <a:gd name="T18" fmla="*/ 70 w 210"/>
                <a:gd name="T19" fmla="*/ 8 h 152"/>
                <a:gd name="T20" fmla="*/ 183 w 210"/>
                <a:gd name="T21" fmla="*/ 72 h 152"/>
                <a:gd name="T22" fmla="*/ 147 w 210"/>
                <a:gd name="T23" fmla="*/ 96 h 152"/>
                <a:gd name="T24" fmla="*/ 31 w 210"/>
                <a:gd name="T25" fmla="*/ 24 h 152"/>
                <a:gd name="T26" fmla="*/ 70 w 210"/>
                <a:gd name="T27" fmla="*/ 8 h 152"/>
                <a:gd name="T28" fmla="*/ 10 w 210"/>
                <a:gd name="T29" fmla="*/ 57 h 152"/>
                <a:gd name="T30" fmla="*/ 22 w 210"/>
                <a:gd name="T31" fmla="*/ 28 h 152"/>
                <a:gd name="T32" fmla="*/ 144 w 210"/>
                <a:gd name="T33" fmla="*/ 103 h 152"/>
                <a:gd name="T34" fmla="*/ 140 w 210"/>
                <a:gd name="T35" fmla="*/ 144 h 152"/>
                <a:gd name="T36" fmla="*/ 10 w 210"/>
                <a:gd name="T37" fmla="*/ 57 h 152"/>
                <a:gd name="T38" fmla="*/ 151 w 210"/>
                <a:gd name="T39" fmla="*/ 103 h 152"/>
                <a:gd name="T40" fmla="*/ 188 w 210"/>
                <a:gd name="T41" fmla="*/ 76 h 152"/>
                <a:gd name="T42" fmla="*/ 200 w 210"/>
                <a:gd name="T43" fmla="*/ 95 h 152"/>
                <a:gd name="T44" fmla="*/ 147 w 210"/>
                <a:gd name="T45" fmla="*/ 137 h 152"/>
                <a:gd name="T46" fmla="*/ 151 w 210"/>
                <a:gd name="T47" fmla="*/ 103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0" h="152">
                  <a:moveTo>
                    <a:pt x="195" y="73"/>
                  </a:moveTo>
                  <a:lnTo>
                    <a:pt x="197" y="72"/>
                  </a:lnTo>
                  <a:lnTo>
                    <a:pt x="71" y="0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0" y="60"/>
                  </a:lnTo>
                  <a:lnTo>
                    <a:pt x="140" y="152"/>
                  </a:lnTo>
                  <a:lnTo>
                    <a:pt x="210" y="95"/>
                  </a:lnTo>
                  <a:lnTo>
                    <a:pt x="195" y="73"/>
                  </a:lnTo>
                  <a:close/>
                  <a:moveTo>
                    <a:pt x="70" y="8"/>
                  </a:moveTo>
                  <a:lnTo>
                    <a:pt x="183" y="72"/>
                  </a:lnTo>
                  <a:lnTo>
                    <a:pt x="147" y="96"/>
                  </a:lnTo>
                  <a:lnTo>
                    <a:pt x="31" y="24"/>
                  </a:lnTo>
                  <a:lnTo>
                    <a:pt x="70" y="8"/>
                  </a:lnTo>
                  <a:close/>
                  <a:moveTo>
                    <a:pt x="10" y="57"/>
                  </a:moveTo>
                  <a:lnTo>
                    <a:pt x="22" y="28"/>
                  </a:lnTo>
                  <a:lnTo>
                    <a:pt x="144" y="103"/>
                  </a:lnTo>
                  <a:lnTo>
                    <a:pt x="140" y="144"/>
                  </a:lnTo>
                  <a:lnTo>
                    <a:pt x="10" y="57"/>
                  </a:lnTo>
                  <a:close/>
                  <a:moveTo>
                    <a:pt x="151" y="103"/>
                  </a:moveTo>
                  <a:lnTo>
                    <a:pt x="188" y="76"/>
                  </a:lnTo>
                  <a:lnTo>
                    <a:pt x="200" y="95"/>
                  </a:lnTo>
                  <a:lnTo>
                    <a:pt x="147" y="137"/>
                  </a:lnTo>
                  <a:lnTo>
                    <a:pt x="151" y="1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4FFD808A-EEC0-43FD-90DA-310EB47ECD32}"/>
                </a:ext>
              </a:extLst>
            </p:cNvPr>
            <p:cNvSpPr txBox="1"/>
            <p:nvPr/>
          </p:nvSpPr>
          <p:spPr>
            <a:xfrm>
              <a:off x="5519804" y="4568529"/>
              <a:ext cx="120221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The quick, brown fox jumps.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874" t="23515" r="15373" b="8321"/>
          <a:stretch/>
        </p:blipFill>
        <p:spPr>
          <a:xfrm>
            <a:off x="176212" y="0"/>
            <a:ext cx="12015788" cy="679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825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1" name="Picture 2" descr="Image for Gambar Animasi Bergerak Ucapan Terima Kasi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115889"/>
            <a:ext cx="6481762" cy="641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3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1158069-82A3-4339-B7E6-24D333F65CFB}" type="slidenum">
              <a:rPr lang="en-US" sz="1200"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sz="1200"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57384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0" r="20380"/>
          <a:stretch>
            <a:fillRect/>
          </a:stretch>
        </p:blipFill>
        <p:spPr>
          <a:xfrm>
            <a:off x="-1547" y="0"/>
            <a:ext cx="3152575" cy="3358342"/>
          </a:xfr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6FB90C6-413F-4149-AEE5-7AA5EFFCE06F}"/>
              </a:ext>
            </a:extLst>
          </p:cNvPr>
          <p:cNvSpPr txBox="1"/>
          <p:nvPr/>
        </p:nvSpPr>
        <p:spPr>
          <a:xfrm>
            <a:off x="7387978" y="771834"/>
            <a:ext cx="384048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spc="600" dirty="0">
                <a:solidFill>
                  <a:schemeClr val="bg1"/>
                </a:solidFill>
                <a:ea typeface="PT Sans" panose="020B0503020203020204" pitchFamily="34" charset="0"/>
                <a:cs typeface="Lao UI" panose="020B0502040204020203" pitchFamily="34" charset="0"/>
              </a:rPr>
              <a:t>WWW.LAVIEN.COM</a:t>
            </a:r>
          </a:p>
        </p:txBody>
      </p:sp>
      <p:sp>
        <p:nvSpPr>
          <p:cNvPr id="16" name="Title 28">
            <a:extLst>
              <a:ext uri="{FF2B5EF4-FFF2-40B4-BE49-F238E27FC236}">
                <a16:creationId xmlns="" xmlns:a16="http://schemas.microsoft.com/office/drawing/2014/main" id="{EEF509F5-1331-4D6D-80FD-43298C484A46}"/>
              </a:ext>
            </a:extLst>
          </p:cNvPr>
          <p:cNvSpPr txBox="1">
            <a:spLocks/>
          </p:cNvSpPr>
          <p:nvPr/>
        </p:nvSpPr>
        <p:spPr>
          <a:xfrm>
            <a:off x="-118946" y="6355396"/>
            <a:ext cx="7315200" cy="5696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latin typeface="+mn-lt"/>
              </a:rPr>
              <a:t>PEMELIHARAAN PEJANTAN</a:t>
            </a:r>
            <a:endParaRPr lang="en-US" sz="4000" dirty="0">
              <a:latin typeface="+mn-lt"/>
            </a:endParaRPr>
          </a:p>
        </p:txBody>
      </p:sp>
      <p:sp>
        <p:nvSpPr>
          <p:cNvPr id="24" name="7 CuadroTexto">
            <a:extLst>
              <a:ext uri="{FF2B5EF4-FFF2-40B4-BE49-F238E27FC236}">
                <a16:creationId xmlns="" xmlns:a16="http://schemas.microsoft.com/office/drawing/2014/main" id="{2C4973E8-2547-45E8-A4E5-F7BB93628737}"/>
              </a:ext>
            </a:extLst>
          </p:cNvPr>
          <p:cNvSpPr txBox="1"/>
          <p:nvPr/>
        </p:nvSpPr>
        <p:spPr>
          <a:xfrm>
            <a:off x="3137857" y="409543"/>
            <a:ext cx="3214448" cy="57708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2800" dirty="0" smtClean="0">
                <a:ea typeface="PT Sans" panose="020B0503020203020204" pitchFamily="34" charset="0"/>
              </a:rPr>
              <a:t>KANDANG INDIVIDU</a:t>
            </a:r>
          </a:p>
          <a:p>
            <a:pPr algn="ctr">
              <a:lnSpc>
                <a:spcPts val="1500"/>
              </a:lnSpc>
            </a:pPr>
            <a:endParaRPr lang="en-US" sz="2800" dirty="0" smtClean="0">
              <a:ea typeface="PT Sans" panose="020B0503020203020204" pitchFamily="34" charset="0"/>
            </a:endParaRPr>
          </a:p>
          <a:p>
            <a:pPr algn="ctr">
              <a:lnSpc>
                <a:spcPts val="1500"/>
              </a:lnSpc>
            </a:pPr>
            <a:r>
              <a:rPr lang="en-US" sz="2800" dirty="0" smtClean="0">
                <a:ea typeface="PT Sans" panose="020B0503020203020204" pitchFamily="34" charset="0"/>
              </a:rPr>
              <a:t>1,5 X 2 M</a:t>
            </a:r>
            <a:endParaRPr lang="en-US" sz="2800" dirty="0">
              <a:ea typeface="PT Sans" panose="020B0503020203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" y="1"/>
            <a:ext cx="211475" cy="68579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6" b="3926"/>
          <a:stretch>
            <a:fillRect/>
          </a:stretch>
        </p:blipFill>
        <p:spPr>
          <a:xfrm>
            <a:off x="173690" y="3767885"/>
            <a:ext cx="3120623" cy="2566712"/>
          </a:xfrm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" r="4447"/>
          <a:stretch>
            <a:fillRect/>
          </a:stretch>
        </p:blipFill>
        <p:spPr>
          <a:xfrm>
            <a:off x="2649478" y="1599549"/>
            <a:ext cx="3253436" cy="2675950"/>
          </a:xfrm>
        </p:spPr>
      </p:pic>
      <p:sp>
        <p:nvSpPr>
          <p:cNvPr id="26" name="7 CuadroTexto">
            <a:extLst>
              <a:ext uri="{FF2B5EF4-FFF2-40B4-BE49-F238E27FC236}">
                <a16:creationId xmlns="" xmlns:a16="http://schemas.microsoft.com/office/drawing/2014/main" id="{2C4973E8-2547-45E8-A4E5-F7BB93628737}"/>
              </a:ext>
            </a:extLst>
          </p:cNvPr>
          <p:cNvSpPr txBox="1"/>
          <p:nvPr/>
        </p:nvSpPr>
        <p:spPr>
          <a:xfrm>
            <a:off x="5392521" y="1348516"/>
            <a:ext cx="3214448" cy="57708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2800" dirty="0" smtClean="0">
                <a:ea typeface="PT Sans" panose="020B0503020203020204" pitchFamily="34" charset="0"/>
              </a:rPr>
              <a:t>MEMANDIKAN</a:t>
            </a:r>
          </a:p>
          <a:p>
            <a:pPr algn="ctr">
              <a:lnSpc>
                <a:spcPts val="1500"/>
              </a:lnSpc>
            </a:pPr>
            <a:endParaRPr lang="en-US" sz="2800" dirty="0" smtClean="0">
              <a:ea typeface="PT Sans" panose="020B0503020203020204" pitchFamily="34" charset="0"/>
            </a:endParaRPr>
          </a:p>
          <a:p>
            <a:pPr algn="ctr">
              <a:lnSpc>
                <a:spcPts val="1500"/>
              </a:lnSpc>
            </a:pPr>
            <a:r>
              <a:rPr lang="en-US" sz="2800" dirty="0" smtClean="0">
                <a:ea typeface="PT Sans" panose="020B0503020203020204" pitchFamily="34" charset="0"/>
              </a:rPr>
              <a:t>1X /MINGGU</a:t>
            </a:r>
          </a:p>
        </p:txBody>
      </p:sp>
      <p:pic>
        <p:nvPicPr>
          <p:cNvPr id="27" name="Picture Placehold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32316" y="2841928"/>
            <a:ext cx="3691362" cy="2692015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28" name="7 CuadroTexto">
            <a:extLst>
              <a:ext uri="{FF2B5EF4-FFF2-40B4-BE49-F238E27FC236}">
                <a16:creationId xmlns="" xmlns:a16="http://schemas.microsoft.com/office/drawing/2014/main" id="{2C4973E8-2547-45E8-A4E5-F7BB93628737}"/>
              </a:ext>
            </a:extLst>
          </p:cNvPr>
          <p:cNvSpPr txBox="1"/>
          <p:nvPr/>
        </p:nvSpPr>
        <p:spPr>
          <a:xfrm>
            <a:off x="8096576" y="2232060"/>
            <a:ext cx="3214448" cy="57708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2800" dirty="0" smtClean="0">
                <a:ea typeface="PT Sans" panose="020B0503020203020204" pitchFamily="34" charset="0"/>
              </a:rPr>
              <a:t>MENCUKUR BULU</a:t>
            </a:r>
          </a:p>
          <a:p>
            <a:pPr algn="ctr">
              <a:lnSpc>
                <a:spcPts val="1500"/>
              </a:lnSpc>
            </a:pPr>
            <a:endParaRPr lang="en-US" sz="2800" dirty="0" smtClean="0">
              <a:ea typeface="PT Sans" panose="020B0503020203020204" pitchFamily="34" charset="0"/>
            </a:endParaRPr>
          </a:p>
          <a:p>
            <a:pPr algn="ctr">
              <a:lnSpc>
                <a:spcPts val="1500"/>
              </a:lnSpc>
            </a:pPr>
            <a:r>
              <a:rPr lang="en-US" sz="2800" dirty="0" smtClean="0">
                <a:ea typeface="PT Sans" panose="020B0503020203020204" pitchFamily="34" charset="0"/>
              </a:rPr>
              <a:t>1X/3-4 BULAN</a:t>
            </a:r>
            <a:endParaRPr lang="en-US" sz="2800" dirty="0">
              <a:ea typeface="PT Sans" panose="020B0503020203020204" pitchFamily="34" charset="0"/>
            </a:endParaRPr>
          </a:p>
        </p:txBody>
      </p:sp>
      <p:pic>
        <p:nvPicPr>
          <p:cNvPr id="30" name="Picture Placeholder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0733" y="3995519"/>
            <a:ext cx="3281267" cy="2862481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31" name="7 CuadroTexto">
            <a:extLst>
              <a:ext uri="{FF2B5EF4-FFF2-40B4-BE49-F238E27FC236}">
                <a16:creationId xmlns="" xmlns:a16="http://schemas.microsoft.com/office/drawing/2014/main" id="{2C4973E8-2547-45E8-A4E5-F7BB93628737}"/>
              </a:ext>
            </a:extLst>
          </p:cNvPr>
          <p:cNvSpPr txBox="1"/>
          <p:nvPr/>
        </p:nvSpPr>
        <p:spPr>
          <a:xfrm>
            <a:off x="9217049" y="3418438"/>
            <a:ext cx="3214448" cy="57708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2800" dirty="0" smtClean="0">
                <a:ea typeface="PT Sans" panose="020B0503020203020204" pitchFamily="34" charset="0"/>
              </a:rPr>
              <a:t>POTONG KUKU</a:t>
            </a:r>
          </a:p>
          <a:p>
            <a:pPr algn="ctr">
              <a:lnSpc>
                <a:spcPts val="1500"/>
              </a:lnSpc>
            </a:pPr>
            <a:endParaRPr lang="en-US" sz="2800" dirty="0" smtClean="0">
              <a:ea typeface="PT Sans" panose="020B0503020203020204" pitchFamily="34" charset="0"/>
            </a:endParaRPr>
          </a:p>
          <a:p>
            <a:pPr algn="ctr">
              <a:lnSpc>
                <a:spcPts val="1500"/>
              </a:lnSpc>
            </a:pPr>
            <a:r>
              <a:rPr lang="en-US" sz="2800" dirty="0" smtClean="0">
                <a:ea typeface="PT Sans" panose="020B0503020203020204" pitchFamily="34" charset="0"/>
              </a:rPr>
              <a:t>1X/ 6 BULAN</a:t>
            </a:r>
            <a:endParaRPr lang="en-US" sz="2800" dirty="0">
              <a:ea typeface="PT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9922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/>
      <p:bldP spid="26" grpId="0"/>
      <p:bldP spid="28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225296" y="1968246"/>
            <a:ext cx="2000250" cy="200025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/>
          <p:cNvSpPr/>
          <p:nvPr/>
        </p:nvSpPr>
        <p:spPr>
          <a:xfrm>
            <a:off x="1225296" y="4216146"/>
            <a:ext cx="2000250" cy="2000250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/>
          <p:cNvSpPr/>
          <p:nvPr/>
        </p:nvSpPr>
        <p:spPr>
          <a:xfrm>
            <a:off x="6166275" y="1968246"/>
            <a:ext cx="2000250" cy="2000250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/>
          <p:cNvSpPr/>
          <p:nvPr/>
        </p:nvSpPr>
        <p:spPr>
          <a:xfrm>
            <a:off x="6166275" y="4216146"/>
            <a:ext cx="2000250" cy="2000250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1579058" y="1403269"/>
            <a:ext cx="12927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KANDANG</a:t>
            </a:r>
            <a:endParaRPr lang="en-US" sz="2000" b="1" dirty="0"/>
          </a:p>
        </p:txBody>
      </p:sp>
      <p:sp>
        <p:nvSpPr>
          <p:cNvPr id="70" name="Rectangle 69"/>
          <p:cNvSpPr/>
          <p:nvPr/>
        </p:nvSpPr>
        <p:spPr>
          <a:xfrm>
            <a:off x="3225546" y="2183249"/>
            <a:ext cx="22165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ffectLst/>
              </a:rPr>
              <a:t>DOMBA BUNTING TUA HARUS DIPISAHKAN DALAM KANDANG TERPISAH DAN NYAMAN</a:t>
            </a:r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1688660" y="6263991"/>
            <a:ext cx="11702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EXERCISE</a:t>
            </a:r>
            <a:endParaRPr lang="en-US" sz="2000" b="1" dirty="0"/>
          </a:p>
        </p:txBody>
      </p:sp>
      <p:sp>
        <p:nvSpPr>
          <p:cNvPr id="72" name="Rectangle 71"/>
          <p:cNvSpPr/>
          <p:nvPr/>
        </p:nvSpPr>
        <p:spPr>
          <a:xfrm>
            <a:off x="3225546" y="4631204"/>
            <a:ext cx="22165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ffectLst/>
              </a:rPr>
              <a:t>MIN 1 JAM PERHARI, MEMPERMUDAH KELAHIRAN</a:t>
            </a:r>
            <a:endParaRPr lang="en-US" dirty="0"/>
          </a:p>
        </p:txBody>
      </p:sp>
      <p:sp>
        <p:nvSpPr>
          <p:cNvPr id="73" name="Rectangle 72"/>
          <p:cNvSpPr/>
          <p:nvPr/>
        </p:nvSpPr>
        <p:spPr>
          <a:xfrm>
            <a:off x="5858509" y="1444311"/>
            <a:ext cx="26157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HIJAUAN BERKUALITAS</a:t>
            </a:r>
            <a:endParaRPr lang="en-US" sz="2000" b="1" dirty="0"/>
          </a:p>
        </p:txBody>
      </p:sp>
      <p:sp>
        <p:nvSpPr>
          <p:cNvPr id="74" name="Rectangle 73"/>
          <p:cNvSpPr/>
          <p:nvPr/>
        </p:nvSpPr>
        <p:spPr>
          <a:xfrm>
            <a:off x="8166525" y="2089313"/>
            <a:ext cx="22165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ffectLst/>
              </a:rPr>
              <a:t>60%</a:t>
            </a:r>
            <a:endParaRPr lang="en-US" dirty="0"/>
          </a:p>
        </p:txBody>
      </p:sp>
      <p:sp>
        <p:nvSpPr>
          <p:cNvPr id="75" name="Rectangle 74"/>
          <p:cNvSpPr/>
          <p:nvPr/>
        </p:nvSpPr>
        <p:spPr>
          <a:xfrm>
            <a:off x="6086909" y="6203442"/>
            <a:ext cx="24988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LEGUM-INDOGOFERA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8245891" y="4445941"/>
            <a:ext cx="22165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effectLst/>
              </a:rPr>
              <a:t>40%</a:t>
            </a:r>
            <a:endParaRPr lang="en-US" dirty="0"/>
          </a:p>
        </p:txBody>
      </p:sp>
      <p:sp>
        <p:nvSpPr>
          <p:cNvPr id="29" name="Title 2">
            <a:extLst>
              <a:ext uri="{FF2B5EF4-FFF2-40B4-BE49-F238E27FC236}">
                <a16:creationId xmlns="" xmlns:a16="http://schemas.microsoft.com/office/drawing/2014/main" id="{D415FE5F-C76F-42D8-B902-AB71FEB1C613}"/>
              </a:ext>
            </a:extLst>
          </p:cNvPr>
          <p:cNvSpPr txBox="1">
            <a:spLocks/>
          </p:cNvSpPr>
          <p:nvPr/>
        </p:nvSpPr>
        <p:spPr>
          <a:xfrm>
            <a:off x="508001" y="330390"/>
            <a:ext cx="11157817" cy="6605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/>
              <a:t>INDUK BUNTING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58634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87" b="25087"/>
          <a:stretch>
            <a:fillRect/>
          </a:stretch>
        </p:blipFill>
        <p:spPr/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20AE4E6-74A9-43AC-9973-272EFD470812}"/>
              </a:ext>
            </a:extLst>
          </p:cNvPr>
          <p:cNvSpPr/>
          <p:nvPr/>
        </p:nvSpPr>
        <p:spPr>
          <a:xfrm>
            <a:off x="480395" y="1719255"/>
            <a:ext cx="5813850" cy="553998"/>
          </a:xfrm>
          <a:prstGeom prst="rect">
            <a:avLst/>
          </a:prstGeom>
        </p:spPr>
        <p:txBody>
          <a:bodyPr wrap="square" lIns="0" tIns="0" rIns="0" bIns="0" numCol="1">
            <a:spAutoFit/>
          </a:bodyPr>
          <a:lstStyle/>
          <a:p>
            <a:r>
              <a:rPr lang="en-US" dirty="0" smtClean="0">
                <a:ea typeface="PT Sans" panose="020B0503020203020204" pitchFamily="34" charset="0"/>
              </a:rPr>
              <a:t>INDUK LAKTASI KANDANG TERPISAH DENGAN KONDISI YANG BERSIH DAN KERING MENCEGAH MASTISTIS</a:t>
            </a:r>
            <a:endParaRPr lang="en-US" dirty="0">
              <a:ea typeface="PT Sans" panose="020B0503020203020204" pitchFamily="34" charset="0"/>
            </a:endParaRPr>
          </a:p>
        </p:txBody>
      </p:sp>
      <p:sp>
        <p:nvSpPr>
          <p:cNvPr id="22" name="Title 28">
            <a:extLst>
              <a:ext uri="{FF2B5EF4-FFF2-40B4-BE49-F238E27FC236}">
                <a16:creationId xmlns="" xmlns:a16="http://schemas.microsoft.com/office/drawing/2014/main" id="{EEF509F5-1331-4D6D-80FD-43298C484A46}"/>
              </a:ext>
            </a:extLst>
          </p:cNvPr>
          <p:cNvSpPr txBox="1">
            <a:spLocks/>
          </p:cNvSpPr>
          <p:nvPr/>
        </p:nvSpPr>
        <p:spPr>
          <a:xfrm>
            <a:off x="7533908" y="5121982"/>
            <a:ext cx="4658092" cy="5696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+mn-lt"/>
              </a:rPr>
              <a:t>INDUK LAKTASI</a:t>
            </a:r>
            <a:endParaRPr lang="en-US" sz="4000" dirty="0"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D182353-F7E6-465D-81D2-6E52C75C4C88}"/>
              </a:ext>
            </a:extLst>
          </p:cNvPr>
          <p:cNvSpPr txBox="1"/>
          <p:nvPr/>
        </p:nvSpPr>
        <p:spPr>
          <a:xfrm>
            <a:off x="4614864" y="195761"/>
            <a:ext cx="7262812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PT Sans" panose="020B0503020203020204" pitchFamily="34" charset="0"/>
              </a:rPr>
              <a:t>CEMPE HARUS MENGISAP SUSU DARI PUNTING UNTUK MEPERTAHANKAN PRODUKSI AIR SUSU</a:t>
            </a:r>
            <a:endParaRPr lang="id-ID" b="1" dirty="0">
              <a:solidFill>
                <a:schemeClr val="tx1">
                  <a:lumMod val="65000"/>
                  <a:lumOff val="35000"/>
                </a:schemeClr>
              </a:solidFill>
              <a:ea typeface="PT Sans" panose="020B0503020203020204" pitchFamily="34" charset="0"/>
            </a:endParaRPr>
          </a:p>
        </p:txBody>
      </p:sp>
      <p:sp>
        <p:nvSpPr>
          <p:cNvPr id="28" name="Freeform 49">
            <a:extLst>
              <a:ext uri="{FF2B5EF4-FFF2-40B4-BE49-F238E27FC236}">
                <a16:creationId xmlns="" xmlns:a16="http://schemas.microsoft.com/office/drawing/2014/main" id="{0C61512C-D218-4BDA-AFE2-650C7639D020}"/>
              </a:ext>
            </a:extLst>
          </p:cNvPr>
          <p:cNvSpPr>
            <a:spLocks noEditPoints="1"/>
          </p:cNvSpPr>
          <p:nvPr/>
        </p:nvSpPr>
        <p:spPr bwMode="auto">
          <a:xfrm>
            <a:off x="6595308" y="3573844"/>
            <a:ext cx="602128" cy="445806"/>
          </a:xfrm>
          <a:custGeom>
            <a:avLst/>
            <a:gdLst>
              <a:gd name="T0" fmla="*/ 228 w 228"/>
              <a:gd name="T1" fmla="*/ 58 h 168"/>
              <a:gd name="T2" fmla="*/ 114 w 228"/>
              <a:gd name="T3" fmla="*/ 0 h 168"/>
              <a:gd name="T4" fmla="*/ 0 w 228"/>
              <a:gd name="T5" fmla="*/ 58 h 168"/>
              <a:gd name="T6" fmla="*/ 56 w 228"/>
              <a:gd name="T7" fmla="*/ 91 h 168"/>
              <a:gd name="T8" fmla="*/ 56 w 228"/>
              <a:gd name="T9" fmla="*/ 148 h 168"/>
              <a:gd name="T10" fmla="*/ 74 w 228"/>
              <a:gd name="T11" fmla="*/ 168 h 168"/>
              <a:gd name="T12" fmla="*/ 154 w 228"/>
              <a:gd name="T13" fmla="*/ 168 h 168"/>
              <a:gd name="T14" fmla="*/ 172 w 228"/>
              <a:gd name="T15" fmla="*/ 148 h 168"/>
              <a:gd name="T16" fmla="*/ 172 w 228"/>
              <a:gd name="T17" fmla="*/ 91 h 168"/>
              <a:gd name="T18" fmla="*/ 196 w 228"/>
              <a:gd name="T19" fmla="*/ 77 h 168"/>
              <a:gd name="T20" fmla="*/ 196 w 228"/>
              <a:gd name="T21" fmla="*/ 115 h 168"/>
              <a:gd name="T22" fmla="*/ 204 w 228"/>
              <a:gd name="T23" fmla="*/ 115 h 168"/>
              <a:gd name="T24" fmla="*/ 204 w 228"/>
              <a:gd name="T25" fmla="*/ 73 h 168"/>
              <a:gd name="T26" fmla="*/ 228 w 228"/>
              <a:gd name="T27" fmla="*/ 58 h 168"/>
              <a:gd name="T28" fmla="*/ 114 w 228"/>
              <a:gd name="T29" fmla="*/ 9 h 168"/>
              <a:gd name="T30" fmla="*/ 211 w 228"/>
              <a:gd name="T31" fmla="*/ 59 h 168"/>
              <a:gd name="T32" fmla="*/ 114 w 228"/>
              <a:gd name="T33" fmla="*/ 117 h 168"/>
              <a:gd name="T34" fmla="*/ 17 w 228"/>
              <a:gd name="T35" fmla="*/ 59 h 168"/>
              <a:gd name="T36" fmla="*/ 114 w 228"/>
              <a:gd name="T37" fmla="*/ 9 h 168"/>
              <a:gd name="T38" fmla="*/ 164 w 228"/>
              <a:gd name="T39" fmla="*/ 148 h 168"/>
              <a:gd name="T40" fmla="*/ 154 w 228"/>
              <a:gd name="T41" fmla="*/ 160 h 168"/>
              <a:gd name="T42" fmla="*/ 74 w 228"/>
              <a:gd name="T43" fmla="*/ 160 h 168"/>
              <a:gd name="T44" fmla="*/ 64 w 228"/>
              <a:gd name="T45" fmla="*/ 148 h 168"/>
              <a:gd name="T46" fmla="*/ 64 w 228"/>
              <a:gd name="T47" fmla="*/ 96 h 168"/>
              <a:gd name="T48" fmla="*/ 114 w 228"/>
              <a:gd name="T49" fmla="*/ 126 h 168"/>
              <a:gd name="T50" fmla="*/ 164 w 228"/>
              <a:gd name="T51" fmla="*/ 96 h 168"/>
              <a:gd name="T52" fmla="*/ 164 w 228"/>
              <a:gd name="T53" fmla="*/ 148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28" h="168">
                <a:moveTo>
                  <a:pt x="228" y="58"/>
                </a:moveTo>
                <a:cubicBezTo>
                  <a:pt x="114" y="0"/>
                  <a:pt x="114" y="0"/>
                  <a:pt x="114" y="0"/>
                </a:cubicBezTo>
                <a:cubicBezTo>
                  <a:pt x="0" y="58"/>
                  <a:pt x="0" y="58"/>
                  <a:pt x="0" y="58"/>
                </a:cubicBezTo>
                <a:cubicBezTo>
                  <a:pt x="56" y="91"/>
                  <a:pt x="56" y="91"/>
                  <a:pt x="56" y="91"/>
                </a:cubicBezTo>
                <a:cubicBezTo>
                  <a:pt x="56" y="148"/>
                  <a:pt x="56" y="148"/>
                  <a:pt x="56" y="148"/>
                </a:cubicBezTo>
                <a:cubicBezTo>
                  <a:pt x="56" y="160"/>
                  <a:pt x="64" y="168"/>
                  <a:pt x="74" y="168"/>
                </a:cubicBezTo>
                <a:cubicBezTo>
                  <a:pt x="154" y="168"/>
                  <a:pt x="154" y="168"/>
                  <a:pt x="154" y="168"/>
                </a:cubicBezTo>
                <a:cubicBezTo>
                  <a:pt x="164" y="168"/>
                  <a:pt x="172" y="160"/>
                  <a:pt x="172" y="148"/>
                </a:cubicBezTo>
                <a:cubicBezTo>
                  <a:pt x="172" y="91"/>
                  <a:pt x="172" y="91"/>
                  <a:pt x="172" y="91"/>
                </a:cubicBezTo>
                <a:cubicBezTo>
                  <a:pt x="196" y="77"/>
                  <a:pt x="196" y="77"/>
                  <a:pt x="196" y="77"/>
                </a:cubicBezTo>
                <a:cubicBezTo>
                  <a:pt x="196" y="115"/>
                  <a:pt x="196" y="115"/>
                  <a:pt x="196" y="115"/>
                </a:cubicBezTo>
                <a:cubicBezTo>
                  <a:pt x="204" y="115"/>
                  <a:pt x="204" y="115"/>
                  <a:pt x="204" y="115"/>
                </a:cubicBezTo>
                <a:cubicBezTo>
                  <a:pt x="204" y="73"/>
                  <a:pt x="204" y="73"/>
                  <a:pt x="204" y="73"/>
                </a:cubicBezTo>
                <a:lnTo>
                  <a:pt x="228" y="58"/>
                </a:lnTo>
                <a:close/>
                <a:moveTo>
                  <a:pt x="114" y="9"/>
                </a:moveTo>
                <a:cubicBezTo>
                  <a:pt x="211" y="59"/>
                  <a:pt x="211" y="59"/>
                  <a:pt x="211" y="59"/>
                </a:cubicBezTo>
                <a:cubicBezTo>
                  <a:pt x="114" y="117"/>
                  <a:pt x="114" y="117"/>
                  <a:pt x="114" y="117"/>
                </a:cubicBezTo>
                <a:cubicBezTo>
                  <a:pt x="17" y="59"/>
                  <a:pt x="17" y="59"/>
                  <a:pt x="17" y="59"/>
                </a:cubicBezTo>
                <a:lnTo>
                  <a:pt x="114" y="9"/>
                </a:lnTo>
                <a:close/>
                <a:moveTo>
                  <a:pt x="164" y="148"/>
                </a:moveTo>
                <a:cubicBezTo>
                  <a:pt x="164" y="154"/>
                  <a:pt x="161" y="160"/>
                  <a:pt x="154" y="160"/>
                </a:cubicBezTo>
                <a:cubicBezTo>
                  <a:pt x="74" y="160"/>
                  <a:pt x="74" y="160"/>
                  <a:pt x="74" y="160"/>
                </a:cubicBezTo>
                <a:cubicBezTo>
                  <a:pt x="67" y="160"/>
                  <a:pt x="64" y="154"/>
                  <a:pt x="64" y="148"/>
                </a:cubicBezTo>
                <a:cubicBezTo>
                  <a:pt x="64" y="96"/>
                  <a:pt x="64" y="96"/>
                  <a:pt x="64" y="96"/>
                </a:cubicBezTo>
                <a:cubicBezTo>
                  <a:pt x="114" y="126"/>
                  <a:pt x="114" y="126"/>
                  <a:pt x="114" y="126"/>
                </a:cubicBezTo>
                <a:cubicBezTo>
                  <a:pt x="164" y="96"/>
                  <a:pt x="164" y="96"/>
                  <a:pt x="164" y="96"/>
                </a:cubicBezTo>
                <a:lnTo>
                  <a:pt x="164" y="1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F62897C-785F-46C0-8D29-61767C21D6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4" name="Picture Placeholder 3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0" b="220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181620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6F0BB1C2-A0F9-4ACC-BEEE-271C3571B17B}"/>
              </a:ext>
            </a:extLst>
          </p:cNvPr>
          <p:cNvSpPr/>
          <p:nvPr/>
        </p:nvSpPr>
        <p:spPr>
          <a:xfrm>
            <a:off x="282411" y="3150107"/>
            <a:ext cx="7350445" cy="3600986"/>
          </a:xfrm>
          <a:prstGeom prst="rect">
            <a:avLst/>
          </a:prstGeom>
        </p:spPr>
        <p:txBody>
          <a:bodyPr wrap="square" lIns="0" tIns="0" rIns="0" bIns="0" numCol="1">
            <a:spAutoFit/>
          </a:bodyPr>
          <a:lstStyle/>
          <a:p>
            <a:pPr>
              <a:lnSpc>
                <a:spcPct val="125000"/>
              </a:lnSpc>
              <a:spcBef>
                <a:spcPct val="35000"/>
              </a:spcBef>
            </a:pPr>
            <a:r>
              <a:rPr lang="en-US" dirty="0" err="1">
                <a:latin typeface="Arial" panose="020B0604020202020204" pitchFamily="34" charset="0"/>
              </a:rPr>
              <a:t>Pada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saat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kelahiran</a:t>
            </a:r>
            <a:r>
              <a:rPr lang="en-US" dirty="0">
                <a:latin typeface="Arial" panose="020B0604020202020204" pitchFamily="34" charset="0"/>
              </a:rPr>
              <a:t> :</a:t>
            </a:r>
          </a:p>
          <a:p>
            <a:pPr>
              <a:lnSpc>
                <a:spcPct val="125000"/>
              </a:lnSpc>
              <a:spcBef>
                <a:spcPct val="35000"/>
              </a:spcBef>
              <a:buFontTx/>
              <a:buAutoNum type="arabicPeriod"/>
            </a:pPr>
            <a:r>
              <a:rPr lang="en-US" dirty="0" err="1">
                <a:latin typeface="Arial" panose="020B0604020202020204" pitchFamily="34" charset="0"/>
              </a:rPr>
              <a:t>Jika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kelahiran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berjalan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secara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alami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dan</a:t>
            </a:r>
            <a:r>
              <a:rPr lang="en-US" dirty="0">
                <a:latin typeface="Arial" panose="020B0604020202020204" pitchFamily="34" charset="0"/>
              </a:rPr>
              <a:t> normal, </a:t>
            </a:r>
            <a:r>
              <a:rPr lang="en-US" dirty="0" err="1">
                <a:latin typeface="Arial" panose="020B0604020202020204" pitchFamily="34" charset="0"/>
              </a:rPr>
              <a:t>biarkan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anak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domba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selayaknya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diurus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oleh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induknya</a:t>
            </a:r>
            <a:r>
              <a:rPr lang="en-US" dirty="0">
                <a:latin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</a:rPr>
              <a:t>tanpa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perlu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campur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tangan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peternak</a:t>
            </a:r>
            <a:endParaRPr lang="en-US" dirty="0">
              <a:latin typeface="Arial" panose="020B0604020202020204" pitchFamily="34" charset="0"/>
            </a:endParaRPr>
          </a:p>
          <a:p>
            <a:pPr>
              <a:lnSpc>
                <a:spcPct val="125000"/>
              </a:lnSpc>
              <a:spcBef>
                <a:spcPct val="35000"/>
              </a:spcBef>
              <a:buFontTx/>
              <a:buAutoNum type="arabicPeriod"/>
            </a:pPr>
            <a:r>
              <a:rPr lang="en-US" dirty="0" err="1">
                <a:latin typeface="Arial" panose="020B0604020202020204" pitchFamily="34" charset="0"/>
              </a:rPr>
              <a:t>Kecuali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jika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terjadi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kelainan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kelahiran</a:t>
            </a:r>
            <a:r>
              <a:rPr lang="en-US" dirty="0">
                <a:latin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</a:rPr>
              <a:t>sesaat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setelah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lahir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besihkan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anak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domba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terutama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pada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bagian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mulut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dan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hidung</a:t>
            </a:r>
            <a:endParaRPr lang="en-US" dirty="0">
              <a:latin typeface="Arial" panose="020B0604020202020204" pitchFamily="34" charset="0"/>
            </a:endParaRPr>
          </a:p>
          <a:p>
            <a:pPr>
              <a:lnSpc>
                <a:spcPct val="125000"/>
              </a:lnSpc>
              <a:spcBef>
                <a:spcPct val="35000"/>
              </a:spcBef>
              <a:buFontTx/>
              <a:buAutoNum type="arabicPeriod"/>
            </a:pPr>
            <a:r>
              <a:rPr lang="en-US" dirty="0" err="1">
                <a:latin typeface="Arial" panose="020B0604020202020204" pitchFamily="34" charset="0"/>
              </a:rPr>
              <a:t>Celupkan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bagian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tali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pusat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pada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jodium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tinctur</a:t>
            </a:r>
            <a:endParaRPr lang="en-US" dirty="0">
              <a:latin typeface="Arial" panose="020B0604020202020204" pitchFamily="34" charset="0"/>
            </a:endParaRPr>
          </a:p>
          <a:p>
            <a:pPr>
              <a:lnSpc>
                <a:spcPct val="125000"/>
              </a:lnSpc>
              <a:spcBef>
                <a:spcPct val="35000"/>
              </a:spcBef>
              <a:buFontTx/>
              <a:buAutoNum type="arabicPeriod"/>
            </a:pPr>
            <a:r>
              <a:rPr lang="en-US" dirty="0" err="1">
                <a:latin typeface="Arial" panose="020B0604020202020204" pitchFamily="34" charset="0"/>
              </a:rPr>
              <a:t>Biarkan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beberapa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saat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sampai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anak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bisa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berdiri</a:t>
            </a:r>
            <a:r>
              <a:rPr lang="en-US" dirty="0">
                <a:latin typeface="Arial" panose="020B0604020202020204" pitchFamily="34" charset="0"/>
              </a:rPr>
              <a:t> (15 -30 </a:t>
            </a:r>
            <a:r>
              <a:rPr lang="en-US" dirty="0" err="1">
                <a:latin typeface="Arial" panose="020B0604020202020204" pitchFamily="34" charset="0"/>
              </a:rPr>
              <a:t>menit</a:t>
            </a:r>
            <a:r>
              <a:rPr lang="en-US" dirty="0">
                <a:latin typeface="Arial" panose="020B0604020202020204" pitchFamily="34" charset="0"/>
              </a:rPr>
              <a:t>)</a:t>
            </a:r>
          </a:p>
          <a:p>
            <a:pPr>
              <a:lnSpc>
                <a:spcPct val="125000"/>
              </a:lnSpc>
              <a:spcBef>
                <a:spcPct val="35000"/>
              </a:spcBef>
              <a:buFontTx/>
              <a:buAutoNum type="arabicPeriod"/>
            </a:pPr>
            <a:r>
              <a:rPr lang="en-US" dirty="0" err="1">
                <a:latin typeface="Arial" panose="020B0604020202020204" pitchFamily="34" charset="0"/>
              </a:rPr>
              <a:t>Segera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susukan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anak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ketika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sudah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bisa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berdiri</a:t>
            </a:r>
            <a:r>
              <a:rPr lang="en-US" dirty="0">
                <a:latin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</a:rPr>
              <a:t>jika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induk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mati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berikan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susu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pengganti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atau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disusukan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ke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induk</a:t>
            </a:r>
            <a:r>
              <a:rPr lang="en-US" dirty="0">
                <a:latin typeface="Arial" panose="020B0604020202020204" pitchFamily="34" charset="0"/>
              </a:rPr>
              <a:t> lain yang </a:t>
            </a:r>
            <a:r>
              <a:rPr lang="en-US" dirty="0" err="1">
                <a:latin typeface="Arial" panose="020B0604020202020204" pitchFamily="34" charset="0"/>
              </a:rPr>
              <a:t>anaknya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tunggal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2" name="Title 28">
            <a:extLst>
              <a:ext uri="{FF2B5EF4-FFF2-40B4-BE49-F238E27FC236}">
                <a16:creationId xmlns="" xmlns:a16="http://schemas.microsoft.com/office/drawing/2014/main" id="{EEF509F5-1331-4D6D-80FD-43298C484A46}"/>
              </a:ext>
            </a:extLst>
          </p:cNvPr>
          <p:cNvSpPr txBox="1">
            <a:spLocks/>
          </p:cNvSpPr>
          <p:nvPr/>
        </p:nvSpPr>
        <p:spPr>
          <a:xfrm>
            <a:off x="1223223" y="234398"/>
            <a:ext cx="8135089" cy="5696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+mn-lt"/>
              </a:rPr>
              <a:t>PENANGANAN CEMPE BARU LAHIR</a:t>
            </a:r>
            <a:endParaRPr lang="en-US" sz="4000" dirty="0">
              <a:latin typeface="+mn-lt"/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30" b="17630"/>
          <a:stretch>
            <a:fillRect/>
          </a:stretch>
        </p:blipFill>
        <p:spPr>
          <a:xfrm>
            <a:off x="577850" y="979309"/>
            <a:ext cx="5472112" cy="1995487"/>
          </a:xfrm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3" r="150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67388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7"/>
          <p:cNvSpPr/>
          <p:nvPr/>
        </p:nvSpPr>
        <p:spPr>
          <a:xfrm flipH="1">
            <a:off x="-1" y="3980008"/>
            <a:ext cx="5002385" cy="2877992"/>
          </a:xfrm>
          <a:custGeom>
            <a:avLst/>
            <a:gdLst>
              <a:gd name="connsiteX0" fmla="*/ 0 w 2358887"/>
              <a:gd name="connsiteY0" fmla="*/ 0 h 2319130"/>
              <a:gd name="connsiteX1" fmla="*/ 2358887 w 2358887"/>
              <a:gd name="connsiteY1" fmla="*/ 0 h 2319130"/>
              <a:gd name="connsiteX2" fmla="*/ 2358887 w 2358887"/>
              <a:gd name="connsiteY2" fmla="*/ 2319130 h 2319130"/>
              <a:gd name="connsiteX3" fmla="*/ 0 w 2358887"/>
              <a:gd name="connsiteY3" fmla="*/ 1855304 h 231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8887" h="2319130">
                <a:moveTo>
                  <a:pt x="0" y="0"/>
                </a:moveTo>
                <a:lnTo>
                  <a:pt x="2358887" y="0"/>
                </a:lnTo>
                <a:lnTo>
                  <a:pt x="2358887" y="2319130"/>
                </a:lnTo>
                <a:lnTo>
                  <a:pt x="0" y="185530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5000"/>
              </a:lnSpc>
              <a:spcBef>
                <a:spcPct val="35000"/>
              </a:spcBef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3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Minggu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Pertama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:</a:t>
            </a:r>
          </a:p>
          <a:p>
            <a:pPr>
              <a:lnSpc>
                <a:spcPct val="125000"/>
              </a:lnSpc>
              <a:spcBef>
                <a:spcPct val="35000"/>
              </a:spcBef>
              <a:buFontTx/>
              <a:buAutoNum type="arabicPeriod"/>
            </a:pP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Sepenuhnya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mengkonsumsi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susu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125000"/>
              </a:lnSpc>
              <a:spcBef>
                <a:spcPct val="35000"/>
              </a:spcBef>
              <a:buFontTx/>
              <a:buAutoNum type="arabicPeriod"/>
            </a:pP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Konsumsi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susu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biasanya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1 – 2 kali per jam</a:t>
            </a:r>
          </a:p>
          <a:p>
            <a:pPr>
              <a:lnSpc>
                <a:spcPct val="125000"/>
              </a:lnSpc>
              <a:spcBef>
                <a:spcPct val="35000"/>
              </a:spcBef>
              <a:buFontTx/>
              <a:buAutoNum type="arabicPeriod"/>
            </a:pP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Jika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susu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induk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kurang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berikan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susu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pengganti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atau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dapat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juga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susu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murni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sapi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1" name="Title 28">
            <a:extLst>
              <a:ext uri="{FF2B5EF4-FFF2-40B4-BE49-F238E27FC236}">
                <a16:creationId xmlns="" xmlns:a16="http://schemas.microsoft.com/office/drawing/2014/main" id="{EEF509F5-1331-4D6D-80FD-43298C484A46}"/>
              </a:ext>
            </a:extLst>
          </p:cNvPr>
          <p:cNvSpPr txBox="1">
            <a:spLocks/>
          </p:cNvSpPr>
          <p:nvPr/>
        </p:nvSpPr>
        <p:spPr>
          <a:xfrm>
            <a:off x="4581020" y="0"/>
            <a:ext cx="2734180" cy="5696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latin typeface="+mn-lt"/>
              </a:rPr>
              <a:t>CEMPE</a:t>
            </a:r>
            <a:endParaRPr lang="en-US" sz="4000" dirty="0">
              <a:latin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8362ED49-04AE-4362-B9E9-8B6F8A39C3D4}"/>
              </a:ext>
            </a:extLst>
          </p:cNvPr>
          <p:cNvSpPr txBox="1"/>
          <p:nvPr/>
        </p:nvSpPr>
        <p:spPr>
          <a:xfrm>
            <a:off x="8263325" y="3593215"/>
            <a:ext cx="121197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1400" b="1" dirty="0">
                <a:solidFill>
                  <a:schemeClr val="bg1"/>
                </a:solidFill>
                <a:ea typeface="PT Sans" panose="020B0503020203020204" pitchFamily="34" charset="0"/>
                <a:cs typeface="Times Sans Serif" panose="02020603050405020304" pitchFamily="18" charset="0"/>
              </a:rPr>
              <a:t>Joao Carlos</a:t>
            </a:r>
            <a:endParaRPr lang="en-US" sz="1400" b="1" dirty="0">
              <a:solidFill>
                <a:schemeClr val="bg1"/>
              </a:solidFill>
              <a:ea typeface="PT Sans" panose="020B0503020203020204" pitchFamily="34" charset="0"/>
              <a:cs typeface="Times Sans Serif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345530" y="3846719"/>
            <a:ext cx="6992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1100" dirty="0">
                <a:solidFill>
                  <a:schemeClr val="bg1"/>
                </a:solidFill>
                <a:ea typeface="PT Sans" panose="020B0503020203020204" pitchFamily="34" charset="0"/>
              </a:rPr>
              <a:t>Manager</a:t>
            </a:r>
            <a:endParaRPr lang="id-ID" sz="1100" dirty="0">
              <a:solidFill>
                <a:schemeClr val="bg1"/>
              </a:solidFill>
            </a:endParaRP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r="13704"/>
          <a:stretch>
            <a:fillRect/>
          </a:stretch>
        </p:blipFill>
        <p:spPr>
          <a:xfrm>
            <a:off x="0" y="0"/>
            <a:ext cx="5002384" cy="4918073"/>
          </a:xfrm>
        </p:spPr>
      </p:pic>
      <p:sp>
        <p:nvSpPr>
          <p:cNvPr id="23" name="Freeform 22"/>
          <p:cNvSpPr/>
          <p:nvPr/>
        </p:nvSpPr>
        <p:spPr>
          <a:xfrm flipH="1">
            <a:off x="7209713" y="3980009"/>
            <a:ext cx="4982287" cy="2902944"/>
          </a:xfrm>
          <a:custGeom>
            <a:avLst/>
            <a:gdLst>
              <a:gd name="connsiteX0" fmla="*/ 0 w 2358887"/>
              <a:gd name="connsiteY0" fmla="*/ 0 h 2319130"/>
              <a:gd name="connsiteX1" fmla="*/ 2358887 w 2358887"/>
              <a:gd name="connsiteY1" fmla="*/ 0 h 2319130"/>
              <a:gd name="connsiteX2" fmla="*/ 2358887 w 2358887"/>
              <a:gd name="connsiteY2" fmla="*/ 2319130 h 2319130"/>
              <a:gd name="connsiteX3" fmla="*/ 0 w 2358887"/>
              <a:gd name="connsiteY3" fmla="*/ 1855304 h 231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8887" h="2319130">
                <a:moveTo>
                  <a:pt x="0" y="0"/>
                </a:moveTo>
                <a:lnTo>
                  <a:pt x="2358887" y="0"/>
                </a:lnTo>
                <a:lnTo>
                  <a:pt x="2358887" y="2319130"/>
                </a:lnTo>
                <a:lnTo>
                  <a:pt x="0" y="185530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5000"/>
              </a:lnSpc>
              <a:spcBef>
                <a:spcPct val="35000"/>
              </a:spcBef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3 - 4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Minggu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Setelah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Kelahiran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:</a:t>
            </a:r>
          </a:p>
          <a:p>
            <a:pPr>
              <a:lnSpc>
                <a:spcPct val="125000"/>
              </a:lnSpc>
              <a:spcBef>
                <a:spcPct val="35000"/>
              </a:spcBef>
              <a:buFontTx/>
              <a:buAutoNum type="arabicPeriod"/>
            </a:pP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Masih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mengkonsumsi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susu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125000"/>
              </a:lnSpc>
              <a:spcBef>
                <a:spcPct val="35000"/>
              </a:spcBef>
              <a:buFontTx/>
              <a:buAutoNum type="arabicPeriod"/>
            </a:pP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Mulai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belajar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mengkonsumsi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hijauan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125000"/>
              </a:lnSpc>
              <a:spcBef>
                <a:spcPct val="35000"/>
              </a:spcBef>
              <a:buFontTx/>
              <a:buAutoNum type="arabicPeriod"/>
            </a:pP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Berikan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hijauan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± 0,25 kg,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sebaiknya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dipisahkan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dari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pakan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induk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4" r="9504"/>
          <a:stretch>
            <a:fillRect/>
          </a:stretch>
        </p:blipFill>
        <p:spPr>
          <a:xfrm>
            <a:off x="7209713" y="19757"/>
            <a:ext cx="4982287" cy="4898316"/>
          </a:xfrm>
        </p:spPr>
      </p:pic>
    </p:spTree>
    <p:extLst>
      <p:ext uri="{BB962C8B-B14F-4D97-AF65-F5344CB8AC3E}">
        <p14:creationId xmlns:p14="http://schemas.microsoft.com/office/powerpoint/2010/main" val="27084198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val 36"/>
          <p:cNvSpPr/>
          <p:nvPr/>
        </p:nvSpPr>
        <p:spPr>
          <a:xfrm>
            <a:off x="944634" y="1735134"/>
            <a:ext cx="867226" cy="867226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864506" y="1511674"/>
            <a:ext cx="54251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spcBef>
                <a:spcPct val="35000"/>
              </a:spcBef>
            </a:pPr>
            <a:r>
              <a:rPr lang="en-US" dirty="0" err="1">
                <a:latin typeface="Arial" panose="020B0604020202020204" pitchFamily="34" charset="0"/>
              </a:rPr>
              <a:t>Jika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induk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mati</a:t>
            </a:r>
            <a:r>
              <a:rPr lang="en-US" dirty="0">
                <a:latin typeface="Arial" panose="020B0604020202020204" pitchFamily="34" charset="0"/>
              </a:rPr>
              <a:t> : ½ liter </a:t>
            </a:r>
            <a:r>
              <a:rPr lang="en-US" dirty="0" err="1">
                <a:latin typeface="Arial" panose="020B0604020202020204" pitchFamily="34" charset="0"/>
              </a:rPr>
              <a:t>susu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sapi</a:t>
            </a:r>
            <a:r>
              <a:rPr lang="en-US" dirty="0">
                <a:latin typeface="Arial" panose="020B0604020202020204" pitchFamily="34" charset="0"/>
              </a:rPr>
              <a:t>/</a:t>
            </a:r>
            <a:r>
              <a:rPr lang="en-US" dirty="0" err="1">
                <a:latin typeface="Arial" panose="020B0604020202020204" pitchFamily="34" charset="0"/>
              </a:rPr>
              <a:t>susu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tepung</a:t>
            </a:r>
            <a:r>
              <a:rPr lang="en-US" dirty="0">
                <a:latin typeface="Arial" panose="020B0604020202020204" pitchFamily="34" charset="0"/>
              </a:rPr>
              <a:t> + 1 </a:t>
            </a:r>
            <a:r>
              <a:rPr lang="en-US" dirty="0" err="1">
                <a:latin typeface="Arial" panose="020B0604020202020204" pitchFamily="34" charset="0"/>
              </a:rPr>
              <a:t>sendok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teh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minyak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ikan</a:t>
            </a:r>
            <a:r>
              <a:rPr lang="en-US" dirty="0">
                <a:latin typeface="Arial" panose="020B0604020202020204" pitchFamily="34" charset="0"/>
              </a:rPr>
              <a:t> + 1 </a:t>
            </a:r>
            <a:r>
              <a:rPr lang="en-US" dirty="0" err="1">
                <a:latin typeface="Arial" panose="020B0604020202020204" pitchFamily="34" charset="0"/>
              </a:rPr>
              <a:t>butir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telur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ayam</a:t>
            </a:r>
            <a:r>
              <a:rPr lang="en-US" dirty="0">
                <a:latin typeface="Arial" panose="020B0604020202020204" pitchFamily="34" charset="0"/>
              </a:rPr>
              <a:t> + ½ </a:t>
            </a:r>
            <a:r>
              <a:rPr lang="en-US" dirty="0" err="1">
                <a:latin typeface="Arial" panose="020B0604020202020204" pitchFamily="34" charset="0"/>
              </a:rPr>
              <a:t>sendok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teh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gula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putih</a:t>
            </a:r>
            <a:r>
              <a:rPr lang="en-US" dirty="0">
                <a:latin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</a:rPr>
              <a:t>diaduk</a:t>
            </a:r>
            <a:r>
              <a:rPr lang="en-US" dirty="0">
                <a:latin typeface="Arial" panose="020B0604020202020204" pitchFamily="34" charset="0"/>
              </a:rPr>
              <a:t> rata. </a:t>
            </a:r>
            <a:r>
              <a:rPr lang="en-US" dirty="0" err="1">
                <a:latin typeface="Arial" panose="020B0604020202020204" pitchFamily="34" charset="0"/>
              </a:rPr>
              <a:t>Berikan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menggunakan</a:t>
            </a:r>
            <a:r>
              <a:rPr lang="en-US" dirty="0">
                <a:latin typeface="Arial" panose="020B0604020202020204" pitchFamily="34" charset="0"/>
              </a:rPr>
              <a:t> dot. (</a:t>
            </a:r>
            <a:r>
              <a:rPr lang="en-US" dirty="0" err="1">
                <a:latin typeface="Arial" panose="020B0604020202020204" pitchFamily="34" charset="0"/>
              </a:rPr>
              <a:t>pada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saat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kelahiran</a:t>
            </a:r>
            <a:r>
              <a:rPr lang="en-US" dirty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40" name="Oval 39"/>
          <p:cNvSpPr/>
          <p:nvPr/>
        </p:nvSpPr>
        <p:spPr>
          <a:xfrm>
            <a:off x="807805" y="3427192"/>
            <a:ext cx="867226" cy="867226"/>
          </a:xfrm>
          <a:prstGeom prst="ellipse">
            <a:avLst/>
          </a:prstGeom>
          <a:solidFill>
            <a:schemeClr val="accent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86325" y="3205164"/>
            <a:ext cx="42117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spcBef>
                <a:spcPct val="35000"/>
              </a:spcBef>
            </a:pPr>
            <a:r>
              <a:rPr lang="en-US" dirty="0" err="1">
                <a:latin typeface="Arial" panose="020B0604020202020204" pitchFamily="34" charset="0"/>
              </a:rPr>
              <a:t>Susu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lanjutan</a:t>
            </a:r>
            <a:r>
              <a:rPr lang="en-US" dirty="0">
                <a:latin typeface="Arial" panose="020B0604020202020204" pitchFamily="34" charset="0"/>
              </a:rPr>
              <a:t> 1 – 7 </a:t>
            </a:r>
            <a:r>
              <a:rPr lang="en-US" dirty="0" err="1">
                <a:latin typeface="Arial" panose="020B0604020202020204" pitchFamily="34" charset="0"/>
              </a:rPr>
              <a:t>hari</a:t>
            </a:r>
            <a:r>
              <a:rPr lang="en-US" dirty="0">
                <a:latin typeface="Arial" panose="020B0604020202020204" pitchFamily="34" charset="0"/>
              </a:rPr>
              <a:t> : 3 </a:t>
            </a:r>
            <a:r>
              <a:rPr lang="en-US" dirty="0" err="1">
                <a:latin typeface="Arial" panose="020B0604020202020204" pitchFamily="34" charset="0"/>
              </a:rPr>
              <a:t>sdm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susu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tepung</a:t>
            </a:r>
            <a:r>
              <a:rPr lang="en-US" dirty="0">
                <a:latin typeface="Arial" panose="020B0604020202020204" pitchFamily="34" charset="0"/>
              </a:rPr>
              <a:t> + 1 </a:t>
            </a:r>
            <a:r>
              <a:rPr lang="en-US" dirty="0" err="1">
                <a:latin typeface="Arial" panose="020B0604020202020204" pitchFamily="34" charset="0"/>
              </a:rPr>
              <a:t>gelas</a:t>
            </a:r>
            <a:r>
              <a:rPr lang="en-US" dirty="0">
                <a:latin typeface="Arial" panose="020B0604020202020204" pitchFamily="34" charset="0"/>
              </a:rPr>
              <a:t> air + ½  </a:t>
            </a:r>
            <a:r>
              <a:rPr lang="en-US" dirty="0" err="1">
                <a:latin typeface="Arial" panose="020B0604020202020204" pitchFamily="34" charset="0"/>
              </a:rPr>
              <a:t>sdt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mentega</a:t>
            </a:r>
            <a:r>
              <a:rPr lang="en-US" dirty="0">
                <a:latin typeface="Arial" panose="020B0604020202020204" pitchFamily="34" charset="0"/>
              </a:rPr>
              <a:t> + ½ </a:t>
            </a:r>
            <a:r>
              <a:rPr lang="en-US" dirty="0" err="1">
                <a:latin typeface="Arial" panose="020B0604020202020204" pitchFamily="34" charset="0"/>
              </a:rPr>
              <a:t>sdm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gula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putih</a:t>
            </a:r>
            <a:r>
              <a:rPr lang="en-US" dirty="0">
                <a:latin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</a:rPr>
              <a:t>aduk</a:t>
            </a:r>
            <a:r>
              <a:rPr lang="en-US" dirty="0">
                <a:latin typeface="Arial" panose="020B0604020202020204" pitchFamily="34" charset="0"/>
              </a:rPr>
              <a:t> rata. </a:t>
            </a:r>
            <a:r>
              <a:rPr lang="en-US" dirty="0" err="1">
                <a:latin typeface="Arial" panose="020B0604020202020204" pitchFamily="34" charset="0"/>
              </a:rPr>
              <a:t>Berikan</a:t>
            </a:r>
            <a:r>
              <a:rPr lang="en-US" dirty="0">
                <a:latin typeface="Arial" panose="020B0604020202020204" pitchFamily="34" charset="0"/>
              </a:rPr>
              <a:t> 2 kali </a:t>
            </a:r>
            <a:r>
              <a:rPr lang="en-US" dirty="0" err="1">
                <a:latin typeface="Arial" panose="020B0604020202020204" pitchFamily="34" charset="0"/>
              </a:rPr>
              <a:t>sehari</a:t>
            </a:r>
            <a:r>
              <a:rPr lang="en-US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3" name="Oval 42"/>
          <p:cNvSpPr/>
          <p:nvPr/>
        </p:nvSpPr>
        <p:spPr>
          <a:xfrm>
            <a:off x="944634" y="4639988"/>
            <a:ext cx="867226" cy="867226"/>
          </a:xfrm>
          <a:prstGeom prst="ellipse">
            <a:avLst/>
          </a:prstGeom>
          <a:solidFill>
            <a:schemeClr val="accent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873140" y="4952926"/>
            <a:ext cx="428363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spcBef>
                <a:spcPct val="35000"/>
              </a:spcBef>
            </a:pPr>
            <a:r>
              <a:rPr lang="en-US" dirty="0" err="1">
                <a:latin typeface="Arial" panose="020B0604020202020204" pitchFamily="34" charset="0"/>
              </a:rPr>
              <a:t>Setiap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minggu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tambahkan</a:t>
            </a:r>
            <a:r>
              <a:rPr lang="en-US" dirty="0">
                <a:latin typeface="Arial" panose="020B0604020202020204" pitchFamily="34" charset="0"/>
              </a:rPr>
              <a:t> 1 </a:t>
            </a:r>
            <a:r>
              <a:rPr lang="en-US" dirty="0" err="1">
                <a:latin typeface="Arial" panose="020B0604020202020204" pitchFamily="34" charset="0"/>
              </a:rPr>
              <a:t>sdm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susu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tepung</a:t>
            </a:r>
            <a:r>
              <a:rPr lang="en-US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6" name="Oval 45"/>
          <p:cNvSpPr/>
          <p:nvPr/>
        </p:nvSpPr>
        <p:spPr>
          <a:xfrm>
            <a:off x="959368" y="5829674"/>
            <a:ext cx="867226" cy="867226"/>
          </a:xfrm>
          <a:prstGeom prst="ellipse">
            <a:avLst/>
          </a:prstGeom>
          <a:solidFill>
            <a:schemeClr val="accent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916524" y="6070410"/>
            <a:ext cx="40964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 err="1">
                <a:latin typeface="Arial" panose="020B0604020202020204" pitchFamily="34" charset="0"/>
              </a:rPr>
              <a:t>Lanjutkan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pemberian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sampai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umur</a:t>
            </a:r>
            <a:r>
              <a:rPr lang="en-US" dirty="0">
                <a:latin typeface="Arial" panose="020B0604020202020204" pitchFamily="34" charset="0"/>
              </a:rPr>
              <a:t> 2 </a:t>
            </a:r>
            <a:r>
              <a:rPr lang="en-US" dirty="0" err="1">
                <a:latin typeface="Arial" panose="020B0604020202020204" pitchFamily="34" charset="0"/>
              </a:rPr>
              <a:t>bulan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A5BE52F8-9AED-4297-83A8-B1A1922016E4}"/>
              </a:ext>
            </a:extLst>
          </p:cNvPr>
          <p:cNvSpPr txBox="1"/>
          <p:nvPr/>
        </p:nvSpPr>
        <p:spPr>
          <a:xfrm>
            <a:off x="1200675" y="2044368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01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B2810900-6078-421E-ACFE-02A41886DB4C}"/>
              </a:ext>
            </a:extLst>
          </p:cNvPr>
          <p:cNvSpPr txBox="1"/>
          <p:nvPr/>
        </p:nvSpPr>
        <p:spPr>
          <a:xfrm>
            <a:off x="1063846" y="3736426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CA3A91B3-E001-4E2C-BEBA-87456A1B0FF5}"/>
              </a:ext>
            </a:extLst>
          </p:cNvPr>
          <p:cNvSpPr txBox="1"/>
          <p:nvPr/>
        </p:nvSpPr>
        <p:spPr>
          <a:xfrm>
            <a:off x="1200675" y="4949222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B04BB1D4-A842-4EBE-A69A-148FF0314563}"/>
              </a:ext>
            </a:extLst>
          </p:cNvPr>
          <p:cNvSpPr txBox="1"/>
          <p:nvPr/>
        </p:nvSpPr>
        <p:spPr>
          <a:xfrm>
            <a:off x="1241418" y="6171912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54" name="Title 2">
            <a:extLst>
              <a:ext uri="{FF2B5EF4-FFF2-40B4-BE49-F238E27FC236}">
                <a16:creationId xmlns="" xmlns:a16="http://schemas.microsoft.com/office/drawing/2014/main" id="{87DA3A11-DE93-434F-B16F-72F1FD6A04BD}"/>
              </a:ext>
            </a:extLst>
          </p:cNvPr>
          <p:cNvSpPr txBox="1">
            <a:spLocks/>
          </p:cNvSpPr>
          <p:nvPr/>
        </p:nvSpPr>
        <p:spPr>
          <a:xfrm>
            <a:off x="-700089" y="0"/>
            <a:ext cx="7158039" cy="7620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/>
              <a:t>SUSU PENGGANTI</a:t>
            </a:r>
            <a:endParaRPr lang="en-US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10329929" y="8372"/>
            <a:ext cx="114807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b="1" dirty="0" smtClean="0">
                <a:solidFill>
                  <a:schemeClr val="bg1"/>
                </a:solidFill>
              </a:rPr>
              <a:t>U</a:t>
            </a:r>
            <a:endParaRPr lang="en-US" sz="11500" b="1" dirty="0">
              <a:solidFill>
                <a:schemeClr val="bg1"/>
              </a:solidFill>
            </a:endParaRPr>
          </a:p>
        </p:txBody>
      </p:sp>
      <p:sp>
        <p:nvSpPr>
          <p:cNvPr id="64" name="Rectangle: Rounded Corners 38"/>
          <p:cNvSpPr/>
          <p:nvPr/>
        </p:nvSpPr>
        <p:spPr>
          <a:xfrm>
            <a:off x="10056240" y="91671"/>
            <a:ext cx="2000250" cy="2000250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: Rounded Corners 38"/>
          <p:cNvSpPr/>
          <p:nvPr/>
        </p:nvSpPr>
        <p:spPr>
          <a:xfrm>
            <a:off x="7922236" y="1602235"/>
            <a:ext cx="2000250" cy="200025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: Rounded Corners 38"/>
          <p:cNvSpPr/>
          <p:nvPr/>
        </p:nvSpPr>
        <p:spPr>
          <a:xfrm>
            <a:off x="10215629" y="2703971"/>
            <a:ext cx="2000250" cy="2000250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: Rounded Corners 38"/>
          <p:cNvSpPr/>
          <p:nvPr/>
        </p:nvSpPr>
        <p:spPr>
          <a:xfrm>
            <a:off x="8329679" y="4666663"/>
            <a:ext cx="2000250" cy="2000250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776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4" r="12054"/>
          <a:stretch>
            <a:fillRect/>
          </a:stretch>
        </p:blipFill>
        <p:spPr>
          <a:xfrm>
            <a:off x="0" y="1"/>
            <a:ext cx="5503480" cy="5410724"/>
          </a:xfrm>
        </p:spPr>
      </p:pic>
      <p:sp>
        <p:nvSpPr>
          <p:cNvPr id="28" name="Freeform 27"/>
          <p:cNvSpPr/>
          <p:nvPr/>
        </p:nvSpPr>
        <p:spPr>
          <a:xfrm flipH="1">
            <a:off x="5503480" y="3128161"/>
            <a:ext cx="6688520" cy="3729839"/>
          </a:xfrm>
          <a:custGeom>
            <a:avLst/>
            <a:gdLst>
              <a:gd name="connsiteX0" fmla="*/ 0 w 2358887"/>
              <a:gd name="connsiteY0" fmla="*/ 0 h 2319130"/>
              <a:gd name="connsiteX1" fmla="*/ 2358887 w 2358887"/>
              <a:gd name="connsiteY1" fmla="*/ 0 h 2319130"/>
              <a:gd name="connsiteX2" fmla="*/ 2358887 w 2358887"/>
              <a:gd name="connsiteY2" fmla="*/ 2319130 h 2319130"/>
              <a:gd name="connsiteX3" fmla="*/ 0 w 2358887"/>
              <a:gd name="connsiteY3" fmla="*/ 1855304 h 231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8887" h="2319130">
                <a:moveTo>
                  <a:pt x="0" y="0"/>
                </a:moveTo>
                <a:lnTo>
                  <a:pt x="2358887" y="0"/>
                </a:lnTo>
                <a:lnTo>
                  <a:pt x="2358887" y="2319130"/>
                </a:lnTo>
                <a:lnTo>
                  <a:pt x="0" y="185530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  <a:spcBef>
                <a:spcPct val="10000"/>
              </a:spcBef>
              <a:buFontTx/>
              <a:buAutoNum type="arabicPeriod"/>
            </a:pP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Berikan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pakan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sesuai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dengan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kebutuhan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(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bergizi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tinggi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),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110000"/>
              </a:lnSpc>
              <a:spcBef>
                <a:spcPct val="10000"/>
              </a:spcBef>
              <a:buFontTx/>
              <a:buAutoNum type="arabicPeriod"/>
            </a:pP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untuk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menyiapkan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ternak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sebagai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induk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atau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pejantan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unggul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ts val="300"/>
              </a:spcBef>
              <a:buClrTx/>
              <a:buFontTx/>
              <a:buAutoNum type="arabicPeriod"/>
            </a:pP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Berikan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pakan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penguat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sesuai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keberadaan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di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lapangan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ts val="300"/>
              </a:spcBef>
              <a:buClrTx/>
              <a:buFontTx/>
              <a:buAutoNum type="arabicPeriod"/>
            </a:pP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Jaga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kesehatan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ternak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ts val="300"/>
              </a:spcBef>
              <a:buClrTx/>
              <a:buFontTx/>
              <a:buAutoNum type="arabicPeriod"/>
            </a:pP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Olahragakan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ternak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dengan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cara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dikeluarkan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dari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kandang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1-2 kali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seminggu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1" name="Title 28">
            <a:extLst>
              <a:ext uri="{FF2B5EF4-FFF2-40B4-BE49-F238E27FC236}">
                <a16:creationId xmlns="" xmlns:a16="http://schemas.microsoft.com/office/drawing/2014/main" id="{EEF509F5-1331-4D6D-80FD-43298C484A46}"/>
              </a:ext>
            </a:extLst>
          </p:cNvPr>
          <p:cNvSpPr txBox="1">
            <a:spLocks/>
          </p:cNvSpPr>
          <p:nvPr/>
        </p:nvSpPr>
        <p:spPr>
          <a:xfrm>
            <a:off x="7083454" y="1555520"/>
            <a:ext cx="4040750" cy="5696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DOMBA MUDA</a:t>
            </a:r>
            <a:endParaRPr lang="en-US" sz="40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32" name="Text Placeholder 29">
            <a:extLst>
              <a:ext uri="{FF2B5EF4-FFF2-40B4-BE49-F238E27FC236}">
                <a16:creationId xmlns="" xmlns:a16="http://schemas.microsoft.com/office/drawing/2014/main" id="{7563E965-B8C3-49B8-923B-941F461DC4C2}"/>
              </a:ext>
            </a:extLst>
          </p:cNvPr>
          <p:cNvSpPr txBox="1">
            <a:spLocks/>
          </p:cNvSpPr>
          <p:nvPr/>
        </p:nvSpPr>
        <p:spPr>
          <a:xfrm>
            <a:off x="7386607" y="1164995"/>
            <a:ext cx="3434443" cy="390525"/>
          </a:xfrm>
          <a:custGeom>
            <a:avLst/>
            <a:gdLst>
              <a:gd name="connsiteX0" fmla="*/ 310529 w 1887415"/>
              <a:gd name="connsiteY0" fmla="*/ 0 h 1955234"/>
              <a:gd name="connsiteX1" fmla="*/ 314907 w 1887415"/>
              <a:gd name="connsiteY1" fmla="*/ 0 h 1955234"/>
              <a:gd name="connsiteX2" fmla="*/ 319713 w 1887415"/>
              <a:gd name="connsiteY2" fmla="*/ 107 h 1955234"/>
              <a:gd name="connsiteX3" fmla="*/ 324945 w 1887415"/>
              <a:gd name="connsiteY3" fmla="*/ 214 h 1955234"/>
              <a:gd name="connsiteX4" fmla="*/ 336157 w 1887415"/>
              <a:gd name="connsiteY4" fmla="*/ 854 h 1955234"/>
              <a:gd name="connsiteX5" fmla="*/ 348331 w 1887415"/>
              <a:gd name="connsiteY5" fmla="*/ 1815 h 1955234"/>
              <a:gd name="connsiteX6" fmla="*/ 361038 w 1887415"/>
              <a:gd name="connsiteY6" fmla="*/ 2883 h 1955234"/>
              <a:gd name="connsiteX7" fmla="*/ 374173 w 1887415"/>
              <a:gd name="connsiteY7" fmla="*/ 4271 h 1955234"/>
              <a:gd name="connsiteX8" fmla="*/ 387307 w 1887415"/>
              <a:gd name="connsiteY8" fmla="*/ 5766 h 1955234"/>
              <a:gd name="connsiteX9" fmla="*/ 400335 w 1887415"/>
              <a:gd name="connsiteY9" fmla="*/ 7368 h 1955234"/>
              <a:gd name="connsiteX10" fmla="*/ 412722 w 1887415"/>
              <a:gd name="connsiteY10" fmla="*/ 8970 h 1955234"/>
              <a:gd name="connsiteX11" fmla="*/ 424468 w 1887415"/>
              <a:gd name="connsiteY11" fmla="*/ 10465 h 1955234"/>
              <a:gd name="connsiteX12" fmla="*/ 435147 w 1887415"/>
              <a:gd name="connsiteY12" fmla="*/ 11960 h 1955234"/>
              <a:gd name="connsiteX13" fmla="*/ 444437 w 1887415"/>
              <a:gd name="connsiteY13" fmla="*/ 13348 h 1955234"/>
              <a:gd name="connsiteX14" fmla="*/ 452125 w 1887415"/>
              <a:gd name="connsiteY14" fmla="*/ 14523 h 1955234"/>
              <a:gd name="connsiteX15" fmla="*/ 457785 w 1887415"/>
              <a:gd name="connsiteY15" fmla="*/ 15591 h 1955234"/>
              <a:gd name="connsiteX16" fmla="*/ 469852 w 1887415"/>
              <a:gd name="connsiteY16" fmla="*/ 17940 h 1955234"/>
              <a:gd name="connsiteX17" fmla="*/ 481705 w 1887415"/>
              <a:gd name="connsiteY17" fmla="*/ 20396 h 1955234"/>
              <a:gd name="connsiteX18" fmla="*/ 493664 w 1887415"/>
              <a:gd name="connsiteY18" fmla="*/ 22959 h 1955234"/>
              <a:gd name="connsiteX19" fmla="*/ 505624 w 1887415"/>
              <a:gd name="connsiteY19" fmla="*/ 25628 h 1955234"/>
              <a:gd name="connsiteX20" fmla="*/ 517477 w 1887415"/>
              <a:gd name="connsiteY20" fmla="*/ 28512 h 1955234"/>
              <a:gd name="connsiteX21" fmla="*/ 529437 w 1887415"/>
              <a:gd name="connsiteY21" fmla="*/ 31502 h 1955234"/>
              <a:gd name="connsiteX22" fmla="*/ 541290 w 1887415"/>
              <a:gd name="connsiteY22" fmla="*/ 34598 h 1955234"/>
              <a:gd name="connsiteX23" fmla="*/ 553250 w 1887415"/>
              <a:gd name="connsiteY23" fmla="*/ 37909 h 1955234"/>
              <a:gd name="connsiteX24" fmla="*/ 565103 w 1887415"/>
              <a:gd name="connsiteY24" fmla="*/ 41219 h 1955234"/>
              <a:gd name="connsiteX25" fmla="*/ 577063 w 1887415"/>
              <a:gd name="connsiteY25" fmla="*/ 44636 h 1955234"/>
              <a:gd name="connsiteX26" fmla="*/ 588916 w 1887415"/>
              <a:gd name="connsiteY26" fmla="*/ 48160 h 1955234"/>
              <a:gd name="connsiteX27" fmla="*/ 600769 w 1887415"/>
              <a:gd name="connsiteY27" fmla="*/ 51791 h 1955234"/>
              <a:gd name="connsiteX28" fmla="*/ 612622 w 1887415"/>
              <a:gd name="connsiteY28" fmla="*/ 55635 h 1955234"/>
              <a:gd name="connsiteX29" fmla="*/ 624475 w 1887415"/>
              <a:gd name="connsiteY29" fmla="*/ 59373 h 1955234"/>
              <a:gd name="connsiteX30" fmla="*/ 636328 w 1887415"/>
              <a:gd name="connsiteY30" fmla="*/ 63323 h 1955234"/>
              <a:gd name="connsiteX31" fmla="*/ 648182 w 1887415"/>
              <a:gd name="connsiteY31" fmla="*/ 67381 h 1955234"/>
              <a:gd name="connsiteX32" fmla="*/ 659928 w 1887415"/>
              <a:gd name="connsiteY32" fmla="*/ 71332 h 1955234"/>
              <a:gd name="connsiteX33" fmla="*/ 671674 w 1887415"/>
              <a:gd name="connsiteY33" fmla="*/ 75497 h 1955234"/>
              <a:gd name="connsiteX34" fmla="*/ 683420 w 1887415"/>
              <a:gd name="connsiteY34" fmla="*/ 79768 h 1955234"/>
              <a:gd name="connsiteX35" fmla="*/ 694953 w 1887415"/>
              <a:gd name="connsiteY35" fmla="*/ 84040 h 1955234"/>
              <a:gd name="connsiteX36" fmla="*/ 706699 w 1887415"/>
              <a:gd name="connsiteY36" fmla="*/ 88311 h 1955234"/>
              <a:gd name="connsiteX37" fmla="*/ 718339 w 1887415"/>
              <a:gd name="connsiteY37" fmla="*/ 92796 h 1955234"/>
              <a:gd name="connsiteX38" fmla="*/ 729978 w 1887415"/>
              <a:gd name="connsiteY38" fmla="*/ 97281 h 1955234"/>
              <a:gd name="connsiteX39" fmla="*/ 741404 w 1887415"/>
              <a:gd name="connsiteY39" fmla="*/ 101766 h 1955234"/>
              <a:gd name="connsiteX40" fmla="*/ 764363 w 1887415"/>
              <a:gd name="connsiteY40" fmla="*/ 110843 h 1955234"/>
              <a:gd name="connsiteX41" fmla="*/ 787108 w 1887415"/>
              <a:gd name="connsiteY41" fmla="*/ 120133 h 1955234"/>
              <a:gd name="connsiteX42" fmla="*/ 809746 w 1887415"/>
              <a:gd name="connsiteY42" fmla="*/ 129530 h 1955234"/>
              <a:gd name="connsiteX43" fmla="*/ 831958 w 1887415"/>
              <a:gd name="connsiteY43" fmla="*/ 138927 h 1955234"/>
              <a:gd name="connsiteX44" fmla="*/ 835588 w 1887415"/>
              <a:gd name="connsiteY44" fmla="*/ 140422 h 1955234"/>
              <a:gd name="connsiteX45" fmla="*/ 839539 w 1887415"/>
              <a:gd name="connsiteY45" fmla="*/ 142024 h 1955234"/>
              <a:gd name="connsiteX46" fmla="*/ 843704 w 1887415"/>
              <a:gd name="connsiteY46" fmla="*/ 143626 h 1955234"/>
              <a:gd name="connsiteX47" fmla="*/ 847868 w 1887415"/>
              <a:gd name="connsiteY47" fmla="*/ 145228 h 1955234"/>
              <a:gd name="connsiteX48" fmla="*/ 851926 w 1887415"/>
              <a:gd name="connsiteY48" fmla="*/ 146936 h 1955234"/>
              <a:gd name="connsiteX49" fmla="*/ 855770 w 1887415"/>
              <a:gd name="connsiteY49" fmla="*/ 148645 h 1955234"/>
              <a:gd name="connsiteX50" fmla="*/ 859294 w 1887415"/>
              <a:gd name="connsiteY50" fmla="*/ 150460 h 1955234"/>
              <a:gd name="connsiteX51" fmla="*/ 862605 w 1887415"/>
              <a:gd name="connsiteY51" fmla="*/ 152275 h 1955234"/>
              <a:gd name="connsiteX52" fmla="*/ 865168 w 1887415"/>
              <a:gd name="connsiteY52" fmla="*/ 153023 h 1955234"/>
              <a:gd name="connsiteX53" fmla="*/ 868051 w 1887415"/>
              <a:gd name="connsiteY53" fmla="*/ 153984 h 1955234"/>
              <a:gd name="connsiteX54" fmla="*/ 870934 w 1887415"/>
              <a:gd name="connsiteY54" fmla="*/ 154945 h 1955234"/>
              <a:gd name="connsiteX55" fmla="*/ 873924 w 1887415"/>
              <a:gd name="connsiteY55" fmla="*/ 156013 h 1955234"/>
              <a:gd name="connsiteX56" fmla="*/ 880117 w 1887415"/>
              <a:gd name="connsiteY56" fmla="*/ 158576 h 1955234"/>
              <a:gd name="connsiteX57" fmla="*/ 886311 w 1887415"/>
              <a:gd name="connsiteY57" fmla="*/ 161352 h 1955234"/>
              <a:gd name="connsiteX58" fmla="*/ 892718 w 1887415"/>
              <a:gd name="connsiteY58" fmla="*/ 164129 h 1955234"/>
              <a:gd name="connsiteX59" fmla="*/ 898805 w 1887415"/>
              <a:gd name="connsiteY59" fmla="*/ 166798 h 1955234"/>
              <a:gd name="connsiteX60" fmla="*/ 904678 w 1887415"/>
              <a:gd name="connsiteY60" fmla="*/ 169468 h 1955234"/>
              <a:gd name="connsiteX61" fmla="*/ 910124 w 1887415"/>
              <a:gd name="connsiteY61" fmla="*/ 171710 h 1955234"/>
              <a:gd name="connsiteX62" fmla="*/ 918346 w 1887415"/>
              <a:gd name="connsiteY62" fmla="*/ 175127 h 1955234"/>
              <a:gd name="connsiteX63" fmla="*/ 926782 w 1887415"/>
              <a:gd name="connsiteY63" fmla="*/ 178651 h 1955234"/>
              <a:gd name="connsiteX64" fmla="*/ 935325 w 1887415"/>
              <a:gd name="connsiteY64" fmla="*/ 182282 h 1955234"/>
              <a:gd name="connsiteX65" fmla="*/ 943974 w 1887415"/>
              <a:gd name="connsiteY65" fmla="*/ 186126 h 1955234"/>
              <a:gd name="connsiteX66" fmla="*/ 952838 w 1887415"/>
              <a:gd name="connsiteY66" fmla="*/ 190077 h 1955234"/>
              <a:gd name="connsiteX67" fmla="*/ 961701 w 1887415"/>
              <a:gd name="connsiteY67" fmla="*/ 193922 h 1955234"/>
              <a:gd name="connsiteX68" fmla="*/ 970777 w 1887415"/>
              <a:gd name="connsiteY68" fmla="*/ 198086 h 1955234"/>
              <a:gd name="connsiteX69" fmla="*/ 979640 w 1887415"/>
              <a:gd name="connsiteY69" fmla="*/ 202144 h 1955234"/>
              <a:gd name="connsiteX70" fmla="*/ 988610 w 1887415"/>
              <a:gd name="connsiteY70" fmla="*/ 206309 h 1955234"/>
              <a:gd name="connsiteX71" fmla="*/ 997367 w 1887415"/>
              <a:gd name="connsiteY71" fmla="*/ 210473 h 1955234"/>
              <a:gd name="connsiteX72" fmla="*/ 1006230 w 1887415"/>
              <a:gd name="connsiteY72" fmla="*/ 214638 h 1955234"/>
              <a:gd name="connsiteX73" fmla="*/ 1014879 w 1887415"/>
              <a:gd name="connsiteY73" fmla="*/ 218589 h 1955234"/>
              <a:gd name="connsiteX74" fmla="*/ 1023315 w 1887415"/>
              <a:gd name="connsiteY74" fmla="*/ 222754 h 1955234"/>
              <a:gd name="connsiteX75" fmla="*/ 1031538 w 1887415"/>
              <a:gd name="connsiteY75" fmla="*/ 226811 h 1955234"/>
              <a:gd name="connsiteX76" fmla="*/ 1039547 w 1887415"/>
              <a:gd name="connsiteY76" fmla="*/ 230869 h 1955234"/>
              <a:gd name="connsiteX77" fmla="*/ 1047235 w 1887415"/>
              <a:gd name="connsiteY77" fmla="*/ 234713 h 1955234"/>
              <a:gd name="connsiteX78" fmla="*/ 1058341 w 1887415"/>
              <a:gd name="connsiteY78" fmla="*/ 240373 h 1955234"/>
              <a:gd name="connsiteX79" fmla="*/ 1069446 w 1887415"/>
              <a:gd name="connsiteY79" fmla="*/ 246140 h 1955234"/>
              <a:gd name="connsiteX80" fmla="*/ 1080658 w 1887415"/>
              <a:gd name="connsiteY80" fmla="*/ 251906 h 1955234"/>
              <a:gd name="connsiteX81" fmla="*/ 1091657 w 1887415"/>
              <a:gd name="connsiteY81" fmla="*/ 257672 h 1955234"/>
              <a:gd name="connsiteX82" fmla="*/ 1102656 w 1887415"/>
              <a:gd name="connsiteY82" fmla="*/ 263545 h 1955234"/>
              <a:gd name="connsiteX83" fmla="*/ 1113441 w 1887415"/>
              <a:gd name="connsiteY83" fmla="*/ 269419 h 1955234"/>
              <a:gd name="connsiteX84" fmla="*/ 1124333 w 1887415"/>
              <a:gd name="connsiteY84" fmla="*/ 275399 h 1955234"/>
              <a:gd name="connsiteX85" fmla="*/ 1135225 w 1887415"/>
              <a:gd name="connsiteY85" fmla="*/ 281379 h 1955234"/>
              <a:gd name="connsiteX86" fmla="*/ 1146011 w 1887415"/>
              <a:gd name="connsiteY86" fmla="*/ 287465 h 1955234"/>
              <a:gd name="connsiteX87" fmla="*/ 1156582 w 1887415"/>
              <a:gd name="connsiteY87" fmla="*/ 293552 h 1955234"/>
              <a:gd name="connsiteX88" fmla="*/ 1167154 w 1887415"/>
              <a:gd name="connsiteY88" fmla="*/ 299639 h 1955234"/>
              <a:gd name="connsiteX89" fmla="*/ 1177619 w 1887415"/>
              <a:gd name="connsiteY89" fmla="*/ 305726 h 1955234"/>
              <a:gd name="connsiteX90" fmla="*/ 1187977 w 1887415"/>
              <a:gd name="connsiteY90" fmla="*/ 311812 h 1955234"/>
              <a:gd name="connsiteX91" fmla="*/ 1198335 w 1887415"/>
              <a:gd name="connsiteY91" fmla="*/ 318113 h 1955234"/>
              <a:gd name="connsiteX92" fmla="*/ 1208586 w 1887415"/>
              <a:gd name="connsiteY92" fmla="*/ 324306 h 1955234"/>
              <a:gd name="connsiteX93" fmla="*/ 1218517 w 1887415"/>
              <a:gd name="connsiteY93" fmla="*/ 330713 h 1955234"/>
              <a:gd name="connsiteX94" fmla="*/ 1228982 w 1887415"/>
              <a:gd name="connsiteY94" fmla="*/ 337227 h 1955234"/>
              <a:gd name="connsiteX95" fmla="*/ 1239340 w 1887415"/>
              <a:gd name="connsiteY95" fmla="*/ 343741 h 1955234"/>
              <a:gd name="connsiteX96" fmla="*/ 1249592 w 1887415"/>
              <a:gd name="connsiteY96" fmla="*/ 350255 h 1955234"/>
              <a:gd name="connsiteX97" fmla="*/ 1259843 w 1887415"/>
              <a:gd name="connsiteY97" fmla="*/ 356662 h 1955234"/>
              <a:gd name="connsiteX98" fmla="*/ 1269987 w 1887415"/>
              <a:gd name="connsiteY98" fmla="*/ 363283 h 1955234"/>
              <a:gd name="connsiteX99" fmla="*/ 1280132 w 1887415"/>
              <a:gd name="connsiteY99" fmla="*/ 369797 h 1955234"/>
              <a:gd name="connsiteX100" fmla="*/ 1290276 w 1887415"/>
              <a:gd name="connsiteY100" fmla="*/ 376417 h 1955234"/>
              <a:gd name="connsiteX101" fmla="*/ 1300314 w 1887415"/>
              <a:gd name="connsiteY101" fmla="*/ 383252 h 1955234"/>
              <a:gd name="connsiteX102" fmla="*/ 1310886 w 1887415"/>
              <a:gd name="connsiteY102" fmla="*/ 390299 h 1955234"/>
              <a:gd name="connsiteX103" fmla="*/ 1321244 w 1887415"/>
              <a:gd name="connsiteY103" fmla="*/ 397454 h 1955234"/>
              <a:gd name="connsiteX104" fmla="*/ 1331388 w 1887415"/>
              <a:gd name="connsiteY104" fmla="*/ 404395 h 1955234"/>
              <a:gd name="connsiteX105" fmla="*/ 1341106 w 1887415"/>
              <a:gd name="connsiteY105" fmla="*/ 411336 h 1955234"/>
              <a:gd name="connsiteX106" fmla="*/ 1350823 w 1887415"/>
              <a:gd name="connsiteY106" fmla="*/ 418170 h 1955234"/>
              <a:gd name="connsiteX107" fmla="*/ 1360220 w 1887415"/>
              <a:gd name="connsiteY107" fmla="*/ 425004 h 1955234"/>
              <a:gd name="connsiteX108" fmla="*/ 1369617 w 1887415"/>
              <a:gd name="connsiteY108" fmla="*/ 431732 h 1955234"/>
              <a:gd name="connsiteX109" fmla="*/ 1378908 w 1887415"/>
              <a:gd name="connsiteY109" fmla="*/ 438566 h 1955234"/>
              <a:gd name="connsiteX110" fmla="*/ 1388091 w 1887415"/>
              <a:gd name="connsiteY110" fmla="*/ 445294 h 1955234"/>
              <a:gd name="connsiteX111" fmla="*/ 1397274 w 1887415"/>
              <a:gd name="connsiteY111" fmla="*/ 452128 h 1955234"/>
              <a:gd name="connsiteX112" fmla="*/ 1406565 w 1887415"/>
              <a:gd name="connsiteY112" fmla="*/ 459069 h 1955234"/>
              <a:gd name="connsiteX113" fmla="*/ 1415855 w 1887415"/>
              <a:gd name="connsiteY113" fmla="*/ 466010 h 1955234"/>
              <a:gd name="connsiteX114" fmla="*/ 1425359 w 1887415"/>
              <a:gd name="connsiteY114" fmla="*/ 473058 h 1955234"/>
              <a:gd name="connsiteX115" fmla="*/ 1434862 w 1887415"/>
              <a:gd name="connsiteY115" fmla="*/ 480105 h 1955234"/>
              <a:gd name="connsiteX116" fmla="*/ 1444580 w 1887415"/>
              <a:gd name="connsiteY116" fmla="*/ 487474 h 1955234"/>
              <a:gd name="connsiteX117" fmla="*/ 1454618 w 1887415"/>
              <a:gd name="connsiteY117" fmla="*/ 494842 h 1955234"/>
              <a:gd name="connsiteX118" fmla="*/ 1463908 w 1887415"/>
              <a:gd name="connsiteY118" fmla="*/ 501890 h 1955234"/>
              <a:gd name="connsiteX119" fmla="*/ 1473305 w 1887415"/>
              <a:gd name="connsiteY119" fmla="*/ 509258 h 1955234"/>
              <a:gd name="connsiteX120" fmla="*/ 1482702 w 1887415"/>
              <a:gd name="connsiteY120" fmla="*/ 516840 h 1955234"/>
              <a:gd name="connsiteX121" fmla="*/ 1491992 w 1887415"/>
              <a:gd name="connsiteY121" fmla="*/ 524421 h 1955234"/>
              <a:gd name="connsiteX122" fmla="*/ 1501176 w 1887415"/>
              <a:gd name="connsiteY122" fmla="*/ 531896 h 1955234"/>
              <a:gd name="connsiteX123" fmla="*/ 1510359 w 1887415"/>
              <a:gd name="connsiteY123" fmla="*/ 539478 h 1955234"/>
              <a:gd name="connsiteX124" fmla="*/ 1519543 w 1887415"/>
              <a:gd name="connsiteY124" fmla="*/ 546846 h 1955234"/>
              <a:gd name="connsiteX125" fmla="*/ 1528406 w 1887415"/>
              <a:gd name="connsiteY125" fmla="*/ 553787 h 1955234"/>
              <a:gd name="connsiteX126" fmla="*/ 1706309 w 1887415"/>
              <a:gd name="connsiteY126" fmla="*/ 710334 h 1955234"/>
              <a:gd name="connsiteX127" fmla="*/ 1709726 w 1887415"/>
              <a:gd name="connsiteY127" fmla="*/ 713644 h 1955234"/>
              <a:gd name="connsiteX128" fmla="*/ 1713036 w 1887415"/>
              <a:gd name="connsiteY128" fmla="*/ 717061 h 1955234"/>
              <a:gd name="connsiteX129" fmla="*/ 1716133 w 1887415"/>
              <a:gd name="connsiteY129" fmla="*/ 720479 h 1955234"/>
              <a:gd name="connsiteX130" fmla="*/ 1719123 w 1887415"/>
              <a:gd name="connsiteY130" fmla="*/ 723896 h 1955234"/>
              <a:gd name="connsiteX131" fmla="*/ 1722113 w 1887415"/>
              <a:gd name="connsiteY131" fmla="*/ 727313 h 1955234"/>
              <a:gd name="connsiteX132" fmla="*/ 1724889 w 1887415"/>
              <a:gd name="connsiteY132" fmla="*/ 730623 h 1955234"/>
              <a:gd name="connsiteX133" fmla="*/ 1727666 w 1887415"/>
              <a:gd name="connsiteY133" fmla="*/ 733827 h 1955234"/>
              <a:gd name="connsiteX134" fmla="*/ 1730656 w 1887415"/>
              <a:gd name="connsiteY134" fmla="*/ 736710 h 1955234"/>
              <a:gd name="connsiteX135" fmla="*/ 1739198 w 1887415"/>
              <a:gd name="connsiteY135" fmla="*/ 745146 h 1955234"/>
              <a:gd name="connsiteX136" fmla="*/ 1748382 w 1887415"/>
              <a:gd name="connsiteY136" fmla="*/ 754436 h 1955234"/>
              <a:gd name="connsiteX137" fmla="*/ 1757886 w 1887415"/>
              <a:gd name="connsiteY137" fmla="*/ 764260 h 1955234"/>
              <a:gd name="connsiteX138" fmla="*/ 1767389 w 1887415"/>
              <a:gd name="connsiteY138" fmla="*/ 774512 h 1955234"/>
              <a:gd name="connsiteX139" fmla="*/ 1777000 w 1887415"/>
              <a:gd name="connsiteY139" fmla="*/ 784870 h 1955234"/>
              <a:gd name="connsiteX140" fmla="*/ 1785970 w 1887415"/>
              <a:gd name="connsiteY140" fmla="*/ 795121 h 1955234"/>
              <a:gd name="connsiteX141" fmla="*/ 1790348 w 1887415"/>
              <a:gd name="connsiteY141" fmla="*/ 800140 h 1955234"/>
              <a:gd name="connsiteX142" fmla="*/ 1794512 w 1887415"/>
              <a:gd name="connsiteY142" fmla="*/ 805159 h 1955234"/>
              <a:gd name="connsiteX143" fmla="*/ 1798570 w 1887415"/>
              <a:gd name="connsiteY143" fmla="*/ 809964 h 1955234"/>
              <a:gd name="connsiteX144" fmla="*/ 1802201 w 1887415"/>
              <a:gd name="connsiteY144" fmla="*/ 814449 h 1955234"/>
              <a:gd name="connsiteX145" fmla="*/ 1810850 w 1887415"/>
              <a:gd name="connsiteY145" fmla="*/ 825128 h 1955234"/>
              <a:gd name="connsiteX146" fmla="*/ 1818432 w 1887415"/>
              <a:gd name="connsiteY146" fmla="*/ 834632 h 1955234"/>
              <a:gd name="connsiteX147" fmla="*/ 1821956 w 1887415"/>
              <a:gd name="connsiteY147" fmla="*/ 839117 h 1955234"/>
              <a:gd name="connsiteX148" fmla="*/ 1825266 w 1887415"/>
              <a:gd name="connsiteY148" fmla="*/ 843602 h 1955234"/>
              <a:gd name="connsiteX149" fmla="*/ 1828470 w 1887415"/>
              <a:gd name="connsiteY149" fmla="*/ 847980 h 1955234"/>
              <a:gd name="connsiteX150" fmla="*/ 1831674 w 1887415"/>
              <a:gd name="connsiteY150" fmla="*/ 852251 h 1955234"/>
              <a:gd name="connsiteX151" fmla="*/ 1834770 w 1887415"/>
              <a:gd name="connsiteY151" fmla="*/ 856736 h 1955234"/>
              <a:gd name="connsiteX152" fmla="*/ 1837760 w 1887415"/>
              <a:gd name="connsiteY152" fmla="*/ 861328 h 1955234"/>
              <a:gd name="connsiteX153" fmla="*/ 1840857 w 1887415"/>
              <a:gd name="connsiteY153" fmla="*/ 865920 h 1955234"/>
              <a:gd name="connsiteX154" fmla="*/ 1843954 w 1887415"/>
              <a:gd name="connsiteY154" fmla="*/ 870832 h 1955234"/>
              <a:gd name="connsiteX155" fmla="*/ 1847050 w 1887415"/>
              <a:gd name="connsiteY155" fmla="*/ 875958 h 1955234"/>
              <a:gd name="connsiteX156" fmla="*/ 1850361 w 1887415"/>
              <a:gd name="connsiteY156" fmla="*/ 881404 h 1955234"/>
              <a:gd name="connsiteX157" fmla="*/ 1853778 w 1887415"/>
              <a:gd name="connsiteY157" fmla="*/ 887384 h 1955234"/>
              <a:gd name="connsiteX158" fmla="*/ 1857409 w 1887415"/>
              <a:gd name="connsiteY158" fmla="*/ 893684 h 1955234"/>
              <a:gd name="connsiteX159" fmla="*/ 1859651 w 1887415"/>
              <a:gd name="connsiteY159" fmla="*/ 897848 h 1955234"/>
              <a:gd name="connsiteX160" fmla="*/ 1862000 w 1887415"/>
              <a:gd name="connsiteY160" fmla="*/ 902867 h 1955234"/>
              <a:gd name="connsiteX161" fmla="*/ 1864670 w 1887415"/>
              <a:gd name="connsiteY161" fmla="*/ 908313 h 1955234"/>
              <a:gd name="connsiteX162" fmla="*/ 1867340 w 1887415"/>
              <a:gd name="connsiteY162" fmla="*/ 914400 h 1955234"/>
              <a:gd name="connsiteX163" fmla="*/ 1870116 w 1887415"/>
              <a:gd name="connsiteY163" fmla="*/ 920914 h 1955234"/>
              <a:gd name="connsiteX164" fmla="*/ 1872892 w 1887415"/>
              <a:gd name="connsiteY164" fmla="*/ 927855 h 1955234"/>
              <a:gd name="connsiteX165" fmla="*/ 1875455 w 1887415"/>
              <a:gd name="connsiteY165" fmla="*/ 935116 h 1955234"/>
              <a:gd name="connsiteX166" fmla="*/ 1878018 w 1887415"/>
              <a:gd name="connsiteY166" fmla="*/ 942378 h 1955234"/>
              <a:gd name="connsiteX167" fmla="*/ 1880367 w 1887415"/>
              <a:gd name="connsiteY167" fmla="*/ 949853 h 1955234"/>
              <a:gd name="connsiteX168" fmla="*/ 1882503 w 1887415"/>
              <a:gd name="connsiteY168" fmla="*/ 957328 h 1955234"/>
              <a:gd name="connsiteX169" fmla="*/ 1883357 w 1887415"/>
              <a:gd name="connsiteY169" fmla="*/ 960958 h 1955234"/>
              <a:gd name="connsiteX170" fmla="*/ 1884212 w 1887415"/>
              <a:gd name="connsiteY170" fmla="*/ 964696 h 1955234"/>
              <a:gd name="connsiteX171" fmla="*/ 1885066 w 1887415"/>
              <a:gd name="connsiteY171" fmla="*/ 968327 h 1955234"/>
              <a:gd name="connsiteX172" fmla="*/ 1885706 w 1887415"/>
              <a:gd name="connsiteY172" fmla="*/ 971851 h 1955234"/>
              <a:gd name="connsiteX173" fmla="*/ 1886347 w 1887415"/>
              <a:gd name="connsiteY173" fmla="*/ 975268 h 1955234"/>
              <a:gd name="connsiteX174" fmla="*/ 1886774 w 1887415"/>
              <a:gd name="connsiteY174" fmla="*/ 978685 h 1955234"/>
              <a:gd name="connsiteX175" fmla="*/ 1887095 w 1887415"/>
              <a:gd name="connsiteY175" fmla="*/ 981995 h 1955234"/>
              <a:gd name="connsiteX176" fmla="*/ 1887308 w 1887415"/>
              <a:gd name="connsiteY176" fmla="*/ 985199 h 1955234"/>
              <a:gd name="connsiteX177" fmla="*/ 1887415 w 1887415"/>
              <a:gd name="connsiteY177" fmla="*/ 988295 h 1955234"/>
              <a:gd name="connsiteX178" fmla="*/ 1887415 w 1887415"/>
              <a:gd name="connsiteY178" fmla="*/ 991285 h 1955234"/>
              <a:gd name="connsiteX179" fmla="*/ 1887201 w 1887415"/>
              <a:gd name="connsiteY179" fmla="*/ 994062 h 1955234"/>
              <a:gd name="connsiteX180" fmla="*/ 1886774 w 1887415"/>
              <a:gd name="connsiteY180" fmla="*/ 996731 h 1955234"/>
              <a:gd name="connsiteX181" fmla="*/ 1885706 w 1887415"/>
              <a:gd name="connsiteY181" fmla="*/ 1002818 h 1955234"/>
              <a:gd name="connsiteX182" fmla="*/ 1884532 w 1887415"/>
              <a:gd name="connsiteY182" fmla="*/ 1008691 h 1955234"/>
              <a:gd name="connsiteX183" fmla="*/ 1883250 w 1887415"/>
              <a:gd name="connsiteY183" fmla="*/ 1014565 h 1955234"/>
              <a:gd name="connsiteX184" fmla="*/ 1881755 w 1887415"/>
              <a:gd name="connsiteY184" fmla="*/ 1020117 h 1955234"/>
              <a:gd name="connsiteX185" fmla="*/ 1880367 w 1887415"/>
              <a:gd name="connsiteY185" fmla="*/ 1025777 h 1955234"/>
              <a:gd name="connsiteX186" fmla="*/ 1878766 w 1887415"/>
              <a:gd name="connsiteY186" fmla="*/ 1031223 h 1955234"/>
              <a:gd name="connsiteX187" fmla="*/ 1877057 w 1887415"/>
              <a:gd name="connsiteY187" fmla="*/ 1036669 h 1955234"/>
              <a:gd name="connsiteX188" fmla="*/ 1875242 w 1887415"/>
              <a:gd name="connsiteY188" fmla="*/ 1041901 h 1955234"/>
              <a:gd name="connsiteX189" fmla="*/ 1873320 w 1887415"/>
              <a:gd name="connsiteY189" fmla="*/ 1047027 h 1955234"/>
              <a:gd name="connsiteX190" fmla="*/ 1871290 w 1887415"/>
              <a:gd name="connsiteY190" fmla="*/ 1052153 h 1955234"/>
              <a:gd name="connsiteX191" fmla="*/ 1869262 w 1887415"/>
              <a:gd name="connsiteY191" fmla="*/ 1057172 h 1955234"/>
              <a:gd name="connsiteX192" fmla="*/ 1867126 w 1887415"/>
              <a:gd name="connsiteY192" fmla="*/ 1062084 h 1955234"/>
              <a:gd name="connsiteX193" fmla="*/ 1864777 w 1887415"/>
              <a:gd name="connsiteY193" fmla="*/ 1066996 h 1955234"/>
              <a:gd name="connsiteX194" fmla="*/ 1862534 w 1887415"/>
              <a:gd name="connsiteY194" fmla="*/ 1071801 h 1955234"/>
              <a:gd name="connsiteX195" fmla="*/ 1860078 w 1887415"/>
              <a:gd name="connsiteY195" fmla="*/ 1076500 h 1955234"/>
              <a:gd name="connsiteX196" fmla="*/ 1857622 w 1887415"/>
              <a:gd name="connsiteY196" fmla="*/ 1081198 h 1955234"/>
              <a:gd name="connsiteX197" fmla="*/ 1855059 w 1887415"/>
              <a:gd name="connsiteY197" fmla="*/ 1085897 h 1955234"/>
              <a:gd name="connsiteX198" fmla="*/ 1852390 w 1887415"/>
              <a:gd name="connsiteY198" fmla="*/ 1090382 h 1955234"/>
              <a:gd name="connsiteX199" fmla="*/ 1849613 w 1887415"/>
              <a:gd name="connsiteY199" fmla="*/ 1094974 h 1955234"/>
              <a:gd name="connsiteX200" fmla="*/ 1846837 w 1887415"/>
              <a:gd name="connsiteY200" fmla="*/ 1099459 h 1955234"/>
              <a:gd name="connsiteX201" fmla="*/ 1844060 w 1887415"/>
              <a:gd name="connsiteY201" fmla="*/ 1103837 h 1955234"/>
              <a:gd name="connsiteX202" fmla="*/ 1841070 w 1887415"/>
              <a:gd name="connsiteY202" fmla="*/ 1108322 h 1955234"/>
              <a:gd name="connsiteX203" fmla="*/ 1838187 w 1887415"/>
              <a:gd name="connsiteY203" fmla="*/ 1112807 h 1955234"/>
              <a:gd name="connsiteX204" fmla="*/ 1835091 w 1887415"/>
              <a:gd name="connsiteY204" fmla="*/ 1117185 h 1955234"/>
              <a:gd name="connsiteX205" fmla="*/ 1829004 w 1887415"/>
              <a:gd name="connsiteY205" fmla="*/ 1125835 h 1955234"/>
              <a:gd name="connsiteX206" fmla="*/ 1822490 w 1887415"/>
              <a:gd name="connsiteY206" fmla="*/ 1134698 h 1955234"/>
              <a:gd name="connsiteX207" fmla="*/ 1815976 w 1887415"/>
              <a:gd name="connsiteY207" fmla="*/ 1143347 h 1955234"/>
              <a:gd name="connsiteX208" fmla="*/ 1809249 w 1887415"/>
              <a:gd name="connsiteY208" fmla="*/ 1152104 h 1955234"/>
              <a:gd name="connsiteX209" fmla="*/ 1805511 w 1887415"/>
              <a:gd name="connsiteY209" fmla="*/ 1156802 h 1955234"/>
              <a:gd name="connsiteX210" fmla="*/ 1801881 w 1887415"/>
              <a:gd name="connsiteY210" fmla="*/ 1161287 h 1955234"/>
              <a:gd name="connsiteX211" fmla="*/ 1799958 w 1887415"/>
              <a:gd name="connsiteY211" fmla="*/ 1163530 h 1955234"/>
              <a:gd name="connsiteX212" fmla="*/ 1797930 w 1887415"/>
              <a:gd name="connsiteY212" fmla="*/ 1165559 h 1955234"/>
              <a:gd name="connsiteX213" fmla="*/ 1795901 w 1887415"/>
              <a:gd name="connsiteY213" fmla="*/ 1167694 h 1955234"/>
              <a:gd name="connsiteX214" fmla="*/ 1793658 w 1887415"/>
              <a:gd name="connsiteY214" fmla="*/ 1169617 h 1955234"/>
              <a:gd name="connsiteX215" fmla="*/ 1792484 w 1887415"/>
              <a:gd name="connsiteY215" fmla="*/ 1171325 h 1955234"/>
              <a:gd name="connsiteX216" fmla="*/ 1789814 w 1887415"/>
              <a:gd name="connsiteY216" fmla="*/ 1174315 h 1955234"/>
              <a:gd name="connsiteX217" fmla="*/ 1786077 w 1887415"/>
              <a:gd name="connsiteY217" fmla="*/ 1178480 h 1955234"/>
              <a:gd name="connsiteX218" fmla="*/ 1781271 w 1887415"/>
              <a:gd name="connsiteY218" fmla="*/ 1183605 h 1955234"/>
              <a:gd name="connsiteX219" fmla="*/ 1775718 w 1887415"/>
              <a:gd name="connsiteY219" fmla="*/ 1189585 h 1955234"/>
              <a:gd name="connsiteX220" fmla="*/ 1769525 w 1887415"/>
              <a:gd name="connsiteY220" fmla="*/ 1196206 h 1955234"/>
              <a:gd name="connsiteX221" fmla="*/ 1762798 w 1887415"/>
              <a:gd name="connsiteY221" fmla="*/ 1203254 h 1955234"/>
              <a:gd name="connsiteX222" fmla="*/ 1755857 w 1887415"/>
              <a:gd name="connsiteY222" fmla="*/ 1210408 h 1955234"/>
              <a:gd name="connsiteX223" fmla="*/ 1748809 w 1887415"/>
              <a:gd name="connsiteY223" fmla="*/ 1217670 h 1955234"/>
              <a:gd name="connsiteX224" fmla="*/ 1741761 w 1887415"/>
              <a:gd name="connsiteY224" fmla="*/ 1224824 h 1955234"/>
              <a:gd name="connsiteX225" fmla="*/ 1735034 w 1887415"/>
              <a:gd name="connsiteY225" fmla="*/ 1231765 h 1955234"/>
              <a:gd name="connsiteX226" fmla="*/ 1728840 w 1887415"/>
              <a:gd name="connsiteY226" fmla="*/ 1238173 h 1955234"/>
              <a:gd name="connsiteX227" fmla="*/ 1723074 w 1887415"/>
              <a:gd name="connsiteY227" fmla="*/ 1243939 h 1955234"/>
              <a:gd name="connsiteX228" fmla="*/ 1718055 w 1887415"/>
              <a:gd name="connsiteY228" fmla="*/ 1248958 h 1955234"/>
              <a:gd name="connsiteX229" fmla="*/ 1714104 w 1887415"/>
              <a:gd name="connsiteY229" fmla="*/ 1252909 h 1955234"/>
              <a:gd name="connsiteX230" fmla="*/ 1711221 w 1887415"/>
              <a:gd name="connsiteY230" fmla="*/ 1255579 h 1955234"/>
              <a:gd name="connsiteX231" fmla="*/ 1707697 w 1887415"/>
              <a:gd name="connsiteY231" fmla="*/ 1258996 h 1955234"/>
              <a:gd name="connsiteX232" fmla="*/ 1704173 w 1887415"/>
              <a:gd name="connsiteY232" fmla="*/ 1262520 h 1955234"/>
              <a:gd name="connsiteX233" fmla="*/ 1700756 w 1887415"/>
              <a:gd name="connsiteY233" fmla="*/ 1265723 h 1955234"/>
              <a:gd name="connsiteX234" fmla="*/ 1697339 w 1887415"/>
              <a:gd name="connsiteY234" fmla="*/ 1269033 h 1955234"/>
              <a:gd name="connsiteX235" fmla="*/ 1693922 w 1887415"/>
              <a:gd name="connsiteY235" fmla="*/ 1272344 h 1955234"/>
              <a:gd name="connsiteX236" fmla="*/ 1690398 w 1887415"/>
              <a:gd name="connsiteY236" fmla="*/ 1275761 h 1955234"/>
              <a:gd name="connsiteX237" fmla="*/ 1686981 w 1887415"/>
              <a:gd name="connsiteY237" fmla="*/ 1279178 h 1955234"/>
              <a:gd name="connsiteX238" fmla="*/ 1683457 w 1887415"/>
              <a:gd name="connsiteY238" fmla="*/ 1282809 h 1955234"/>
              <a:gd name="connsiteX239" fmla="*/ 1661032 w 1887415"/>
              <a:gd name="connsiteY239" fmla="*/ 1302777 h 1955234"/>
              <a:gd name="connsiteX240" fmla="*/ 1658790 w 1887415"/>
              <a:gd name="connsiteY240" fmla="*/ 1304913 h 1955234"/>
              <a:gd name="connsiteX241" fmla="*/ 1657294 w 1887415"/>
              <a:gd name="connsiteY241" fmla="*/ 1306301 h 1955234"/>
              <a:gd name="connsiteX242" fmla="*/ 1656013 w 1887415"/>
              <a:gd name="connsiteY242" fmla="*/ 1307583 h 1955234"/>
              <a:gd name="connsiteX243" fmla="*/ 1653771 w 1887415"/>
              <a:gd name="connsiteY243" fmla="*/ 1309291 h 1955234"/>
              <a:gd name="connsiteX244" fmla="*/ 1649926 w 1887415"/>
              <a:gd name="connsiteY244" fmla="*/ 1312495 h 1955234"/>
              <a:gd name="connsiteX245" fmla="*/ 1645014 w 1887415"/>
              <a:gd name="connsiteY245" fmla="*/ 1316446 h 1955234"/>
              <a:gd name="connsiteX246" fmla="*/ 1639568 w 1887415"/>
              <a:gd name="connsiteY246" fmla="*/ 1321145 h 1955234"/>
              <a:gd name="connsiteX247" fmla="*/ 1633588 w 1887415"/>
              <a:gd name="connsiteY247" fmla="*/ 1326377 h 1955234"/>
              <a:gd name="connsiteX248" fmla="*/ 1627181 w 1887415"/>
              <a:gd name="connsiteY248" fmla="*/ 1332143 h 1955234"/>
              <a:gd name="connsiteX249" fmla="*/ 1620454 w 1887415"/>
              <a:gd name="connsiteY249" fmla="*/ 1338017 h 1955234"/>
              <a:gd name="connsiteX250" fmla="*/ 1613513 w 1887415"/>
              <a:gd name="connsiteY250" fmla="*/ 1344103 h 1955234"/>
              <a:gd name="connsiteX251" fmla="*/ 1606465 w 1887415"/>
              <a:gd name="connsiteY251" fmla="*/ 1350297 h 1955234"/>
              <a:gd name="connsiteX252" fmla="*/ 1599524 w 1887415"/>
              <a:gd name="connsiteY252" fmla="*/ 1356277 h 1955234"/>
              <a:gd name="connsiteX253" fmla="*/ 1592904 w 1887415"/>
              <a:gd name="connsiteY253" fmla="*/ 1362150 h 1955234"/>
              <a:gd name="connsiteX254" fmla="*/ 1586496 w 1887415"/>
              <a:gd name="connsiteY254" fmla="*/ 1367596 h 1955234"/>
              <a:gd name="connsiteX255" fmla="*/ 1580623 w 1887415"/>
              <a:gd name="connsiteY255" fmla="*/ 1372615 h 1955234"/>
              <a:gd name="connsiteX256" fmla="*/ 1575177 w 1887415"/>
              <a:gd name="connsiteY256" fmla="*/ 1376993 h 1955234"/>
              <a:gd name="connsiteX257" fmla="*/ 1570586 w 1887415"/>
              <a:gd name="connsiteY257" fmla="*/ 1380517 h 1955234"/>
              <a:gd name="connsiteX258" fmla="*/ 1568664 w 1887415"/>
              <a:gd name="connsiteY258" fmla="*/ 1382012 h 1955234"/>
              <a:gd name="connsiteX259" fmla="*/ 1566848 w 1887415"/>
              <a:gd name="connsiteY259" fmla="*/ 1383293 h 1955234"/>
              <a:gd name="connsiteX260" fmla="*/ 1565246 w 1887415"/>
              <a:gd name="connsiteY260" fmla="*/ 1384254 h 1955234"/>
              <a:gd name="connsiteX261" fmla="*/ 1563858 w 1887415"/>
              <a:gd name="connsiteY261" fmla="*/ 1385002 h 1955234"/>
              <a:gd name="connsiteX262" fmla="*/ 1562684 w 1887415"/>
              <a:gd name="connsiteY262" fmla="*/ 1386283 h 1955234"/>
              <a:gd name="connsiteX263" fmla="*/ 1560655 w 1887415"/>
              <a:gd name="connsiteY263" fmla="*/ 1388206 h 1955234"/>
              <a:gd name="connsiteX264" fmla="*/ 1557985 w 1887415"/>
              <a:gd name="connsiteY264" fmla="*/ 1390555 h 1955234"/>
              <a:gd name="connsiteX265" fmla="*/ 1554675 w 1887415"/>
              <a:gd name="connsiteY265" fmla="*/ 1393331 h 1955234"/>
              <a:gd name="connsiteX266" fmla="*/ 1546346 w 1887415"/>
              <a:gd name="connsiteY266" fmla="*/ 1400165 h 1955234"/>
              <a:gd name="connsiteX267" fmla="*/ 1536094 w 1887415"/>
              <a:gd name="connsiteY267" fmla="*/ 1408495 h 1955234"/>
              <a:gd name="connsiteX268" fmla="*/ 1524241 w 1887415"/>
              <a:gd name="connsiteY268" fmla="*/ 1417892 h 1955234"/>
              <a:gd name="connsiteX269" fmla="*/ 1511320 w 1887415"/>
              <a:gd name="connsiteY269" fmla="*/ 1428143 h 1955234"/>
              <a:gd name="connsiteX270" fmla="*/ 1497545 w 1887415"/>
              <a:gd name="connsiteY270" fmla="*/ 1438928 h 1955234"/>
              <a:gd name="connsiteX271" fmla="*/ 1483343 w 1887415"/>
              <a:gd name="connsiteY271" fmla="*/ 1449927 h 1955234"/>
              <a:gd name="connsiteX272" fmla="*/ 1469140 w 1887415"/>
              <a:gd name="connsiteY272" fmla="*/ 1460819 h 1955234"/>
              <a:gd name="connsiteX273" fmla="*/ 1455258 w 1887415"/>
              <a:gd name="connsiteY273" fmla="*/ 1471391 h 1955234"/>
              <a:gd name="connsiteX274" fmla="*/ 1442124 w 1887415"/>
              <a:gd name="connsiteY274" fmla="*/ 1481429 h 1955234"/>
              <a:gd name="connsiteX275" fmla="*/ 1430057 w 1887415"/>
              <a:gd name="connsiteY275" fmla="*/ 1490506 h 1955234"/>
              <a:gd name="connsiteX276" fmla="*/ 1419592 w 1887415"/>
              <a:gd name="connsiteY276" fmla="*/ 1498194 h 1955234"/>
              <a:gd name="connsiteX277" fmla="*/ 1410836 w 1887415"/>
              <a:gd name="connsiteY277" fmla="*/ 1504388 h 1955234"/>
              <a:gd name="connsiteX278" fmla="*/ 1407312 w 1887415"/>
              <a:gd name="connsiteY278" fmla="*/ 1506950 h 1955234"/>
              <a:gd name="connsiteX279" fmla="*/ 1404429 w 1887415"/>
              <a:gd name="connsiteY279" fmla="*/ 1508979 h 1955234"/>
              <a:gd name="connsiteX280" fmla="*/ 1402186 w 1887415"/>
              <a:gd name="connsiteY280" fmla="*/ 1510261 h 1955234"/>
              <a:gd name="connsiteX281" fmla="*/ 1400585 w 1887415"/>
              <a:gd name="connsiteY281" fmla="*/ 1511222 h 1955234"/>
              <a:gd name="connsiteX282" fmla="*/ 1397061 w 1887415"/>
              <a:gd name="connsiteY282" fmla="*/ 1514105 h 1955234"/>
              <a:gd name="connsiteX283" fmla="*/ 1391508 w 1887415"/>
              <a:gd name="connsiteY283" fmla="*/ 1518270 h 1955234"/>
              <a:gd name="connsiteX284" fmla="*/ 1384247 w 1887415"/>
              <a:gd name="connsiteY284" fmla="*/ 1523502 h 1955234"/>
              <a:gd name="connsiteX285" fmla="*/ 1375704 w 1887415"/>
              <a:gd name="connsiteY285" fmla="*/ 1529589 h 1955234"/>
              <a:gd name="connsiteX286" fmla="*/ 1365880 w 1887415"/>
              <a:gd name="connsiteY286" fmla="*/ 1536423 h 1955234"/>
              <a:gd name="connsiteX287" fmla="*/ 1355522 w 1887415"/>
              <a:gd name="connsiteY287" fmla="*/ 1543791 h 1955234"/>
              <a:gd name="connsiteX288" fmla="*/ 1344416 w 1887415"/>
              <a:gd name="connsiteY288" fmla="*/ 1551373 h 1955234"/>
              <a:gd name="connsiteX289" fmla="*/ 1333204 w 1887415"/>
              <a:gd name="connsiteY289" fmla="*/ 1559062 h 1955234"/>
              <a:gd name="connsiteX290" fmla="*/ 1321885 w 1887415"/>
              <a:gd name="connsiteY290" fmla="*/ 1566750 h 1955234"/>
              <a:gd name="connsiteX291" fmla="*/ 1310886 w 1887415"/>
              <a:gd name="connsiteY291" fmla="*/ 1574118 h 1955234"/>
              <a:gd name="connsiteX292" fmla="*/ 1300528 w 1887415"/>
              <a:gd name="connsiteY292" fmla="*/ 1581059 h 1955234"/>
              <a:gd name="connsiteX293" fmla="*/ 1291024 w 1887415"/>
              <a:gd name="connsiteY293" fmla="*/ 1587253 h 1955234"/>
              <a:gd name="connsiteX294" fmla="*/ 1282695 w 1887415"/>
              <a:gd name="connsiteY294" fmla="*/ 1592485 h 1955234"/>
              <a:gd name="connsiteX295" fmla="*/ 1275754 w 1887415"/>
              <a:gd name="connsiteY295" fmla="*/ 1596864 h 1955234"/>
              <a:gd name="connsiteX296" fmla="*/ 1272764 w 1887415"/>
              <a:gd name="connsiteY296" fmla="*/ 1598572 h 1955234"/>
              <a:gd name="connsiteX297" fmla="*/ 1270521 w 1887415"/>
              <a:gd name="connsiteY297" fmla="*/ 1599854 h 1955234"/>
              <a:gd name="connsiteX298" fmla="*/ 1268492 w 1887415"/>
              <a:gd name="connsiteY298" fmla="*/ 1600815 h 1955234"/>
              <a:gd name="connsiteX299" fmla="*/ 1267211 w 1887415"/>
              <a:gd name="connsiteY299" fmla="*/ 1601455 h 1955234"/>
              <a:gd name="connsiteX300" fmla="*/ 1266143 w 1887415"/>
              <a:gd name="connsiteY300" fmla="*/ 1602523 h 1955234"/>
              <a:gd name="connsiteX301" fmla="*/ 1264114 w 1887415"/>
              <a:gd name="connsiteY301" fmla="*/ 1604018 h 1955234"/>
              <a:gd name="connsiteX302" fmla="*/ 1261445 w 1887415"/>
              <a:gd name="connsiteY302" fmla="*/ 1605834 h 1955234"/>
              <a:gd name="connsiteX303" fmla="*/ 1258028 w 1887415"/>
              <a:gd name="connsiteY303" fmla="*/ 1608183 h 1955234"/>
              <a:gd name="connsiteX304" fmla="*/ 1249378 w 1887415"/>
              <a:gd name="connsiteY304" fmla="*/ 1613629 h 1955234"/>
              <a:gd name="connsiteX305" fmla="*/ 1238379 w 1887415"/>
              <a:gd name="connsiteY305" fmla="*/ 1620570 h 1955234"/>
              <a:gd name="connsiteX306" fmla="*/ 1225565 w 1887415"/>
              <a:gd name="connsiteY306" fmla="*/ 1628365 h 1955234"/>
              <a:gd name="connsiteX307" fmla="*/ 1211363 w 1887415"/>
              <a:gd name="connsiteY307" fmla="*/ 1636801 h 1955234"/>
              <a:gd name="connsiteX308" fmla="*/ 1196199 w 1887415"/>
              <a:gd name="connsiteY308" fmla="*/ 1645664 h 1955234"/>
              <a:gd name="connsiteX309" fmla="*/ 1180288 w 1887415"/>
              <a:gd name="connsiteY309" fmla="*/ 1654955 h 1955234"/>
              <a:gd name="connsiteX310" fmla="*/ 1164271 w 1887415"/>
              <a:gd name="connsiteY310" fmla="*/ 1664138 h 1955234"/>
              <a:gd name="connsiteX311" fmla="*/ 1148574 w 1887415"/>
              <a:gd name="connsiteY311" fmla="*/ 1673215 h 1955234"/>
              <a:gd name="connsiteX312" fmla="*/ 1133410 w 1887415"/>
              <a:gd name="connsiteY312" fmla="*/ 1681651 h 1955234"/>
              <a:gd name="connsiteX313" fmla="*/ 1119314 w 1887415"/>
              <a:gd name="connsiteY313" fmla="*/ 1689446 h 1955234"/>
              <a:gd name="connsiteX314" fmla="*/ 1106607 w 1887415"/>
              <a:gd name="connsiteY314" fmla="*/ 1696387 h 1955234"/>
              <a:gd name="connsiteX315" fmla="*/ 1095929 w 1887415"/>
              <a:gd name="connsiteY315" fmla="*/ 1702047 h 1955234"/>
              <a:gd name="connsiteX316" fmla="*/ 1091337 w 1887415"/>
              <a:gd name="connsiteY316" fmla="*/ 1704503 h 1955234"/>
              <a:gd name="connsiteX317" fmla="*/ 1087493 w 1887415"/>
              <a:gd name="connsiteY317" fmla="*/ 1706318 h 1955234"/>
              <a:gd name="connsiteX318" fmla="*/ 1084182 w 1887415"/>
              <a:gd name="connsiteY318" fmla="*/ 1707920 h 1955234"/>
              <a:gd name="connsiteX319" fmla="*/ 1081620 w 1887415"/>
              <a:gd name="connsiteY319" fmla="*/ 1708988 h 1955234"/>
              <a:gd name="connsiteX320" fmla="*/ 1077775 w 1887415"/>
              <a:gd name="connsiteY320" fmla="*/ 1711337 h 1955234"/>
              <a:gd name="connsiteX321" fmla="*/ 1073931 w 1887415"/>
              <a:gd name="connsiteY321" fmla="*/ 1713686 h 1955234"/>
              <a:gd name="connsiteX322" fmla="*/ 1069766 w 1887415"/>
              <a:gd name="connsiteY322" fmla="*/ 1715929 h 1955234"/>
              <a:gd name="connsiteX323" fmla="*/ 1065495 w 1887415"/>
              <a:gd name="connsiteY323" fmla="*/ 1718278 h 1955234"/>
              <a:gd name="connsiteX324" fmla="*/ 1056525 w 1887415"/>
              <a:gd name="connsiteY324" fmla="*/ 1722656 h 1955234"/>
              <a:gd name="connsiteX325" fmla="*/ 1047235 w 1887415"/>
              <a:gd name="connsiteY325" fmla="*/ 1727035 h 1955234"/>
              <a:gd name="connsiteX326" fmla="*/ 1037945 w 1887415"/>
              <a:gd name="connsiteY326" fmla="*/ 1731413 h 1955234"/>
              <a:gd name="connsiteX327" fmla="*/ 1028654 w 1887415"/>
              <a:gd name="connsiteY327" fmla="*/ 1735684 h 1955234"/>
              <a:gd name="connsiteX328" fmla="*/ 1019791 w 1887415"/>
              <a:gd name="connsiteY328" fmla="*/ 1739742 h 1955234"/>
              <a:gd name="connsiteX329" fmla="*/ 1011355 w 1887415"/>
              <a:gd name="connsiteY329" fmla="*/ 1743907 h 1955234"/>
              <a:gd name="connsiteX330" fmla="*/ 1006977 w 1887415"/>
              <a:gd name="connsiteY330" fmla="*/ 1746149 h 1955234"/>
              <a:gd name="connsiteX331" fmla="*/ 1002492 w 1887415"/>
              <a:gd name="connsiteY331" fmla="*/ 1748178 h 1955234"/>
              <a:gd name="connsiteX332" fmla="*/ 998007 w 1887415"/>
              <a:gd name="connsiteY332" fmla="*/ 1750314 h 1955234"/>
              <a:gd name="connsiteX333" fmla="*/ 993522 w 1887415"/>
              <a:gd name="connsiteY333" fmla="*/ 1752236 h 1955234"/>
              <a:gd name="connsiteX334" fmla="*/ 989144 w 1887415"/>
              <a:gd name="connsiteY334" fmla="*/ 1754372 h 1955234"/>
              <a:gd name="connsiteX335" fmla="*/ 984553 w 1887415"/>
              <a:gd name="connsiteY335" fmla="*/ 1756294 h 1955234"/>
              <a:gd name="connsiteX336" fmla="*/ 980068 w 1887415"/>
              <a:gd name="connsiteY336" fmla="*/ 1758216 h 1955234"/>
              <a:gd name="connsiteX337" fmla="*/ 975689 w 1887415"/>
              <a:gd name="connsiteY337" fmla="*/ 1760351 h 1955234"/>
              <a:gd name="connsiteX338" fmla="*/ 971738 w 1887415"/>
              <a:gd name="connsiteY338" fmla="*/ 1762167 h 1955234"/>
              <a:gd name="connsiteX339" fmla="*/ 967360 w 1887415"/>
              <a:gd name="connsiteY339" fmla="*/ 1764303 h 1955234"/>
              <a:gd name="connsiteX340" fmla="*/ 962448 w 1887415"/>
              <a:gd name="connsiteY340" fmla="*/ 1766545 h 1955234"/>
              <a:gd name="connsiteX341" fmla="*/ 957322 w 1887415"/>
              <a:gd name="connsiteY341" fmla="*/ 1768894 h 1955234"/>
              <a:gd name="connsiteX342" fmla="*/ 952304 w 1887415"/>
              <a:gd name="connsiteY342" fmla="*/ 1771244 h 1955234"/>
              <a:gd name="connsiteX343" fmla="*/ 947392 w 1887415"/>
              <a:gd name="connsiteY343" fmla="*/ 1773166 h 1955234"/>
              <a:gd name="connsiteX344" fmla="*/ 942800 w 1887415"/>
              <a:gd name="connsiteY344" fmla="*/ 1774874 h 1955234"/>
              <a:gd name="connsiteX345" fmla="*/ 938849 w 1887415"/>
              <a:gd name="connsiteY345" fmla="*/ 1776156 h 1955234"/>
              <a:gd name="connsiteX346" fmla="*/ 933723 w 1887415"/>
              <a:gd name="connsiteY346" fmla="*/ 1778825 h 1955234"/>
              <a:gd name="connsiteX347" fmla="*/ 927957 w 1887415"/>
              <a:gd name="connsiteY347" fmla="*/ 1781388 h 1955234"/>
              <a:gd name="connsiteX348" fmla="*/ 921870 w 1887415"/>
              <a:gd name="connsiteY348" fmla="*/ 1784058 h 1955234"/>
              <a:gd name="connsiteX349" fmla="*/ 915570 w 1887415"/>
              <a:gd name="connsiteY349" fmla="*/ 1786621 h 1955234"/>
              <a:gd name="connsiteX350" fmla="*/ 909056 w 1887415"/>
              <a:gd name="connsiteY350" fmla="*/ 1789183 h 1955234"/>
              <a:gd name="connsiteX351" fmla="*/ 902756 w 1887415"/>
              <a:gd name="connsiteY351" fmla="*/ 1791640 h 1955234"/>
              <a:gd name="connsiteX352" fmla="*/ 896562 w 1887415"/>
              <a:gd name="connsiteY352" fmla="*/ 1793882 h 1955234"/>
              <a:gd name="connsiteX353" fmla="*/ 891009 w 1887415"/>
              <a:gd name="connsiteY353" fmla="*/ 1796231 h 1955234"/>
              <a:gd name="connsiteX354" fmla="*/ 885777 w 1887415"/>
              <a:gd name="connsiteY354" fmla="*/ 1798367 h 1955234"/>
              <a:gd name="connsiteX355" fmla="*/ 878622 w 1887415"/>
              <a:gd name="connsiteY355" fmla="*/ 1801143 h 1955234"/>
              <a:gd name="connsiteX356" fmla="*/ 870080 w 1887415"/>
              <a:gd name="connsiteY356" fmla="*/ 1804561 h 1955234"/>
              <a:gd name="connsiteX357" fmla="*/ 860362 w 1887415"/>
              <a:gd name="connsiteY357" fmla="*/ 1808618 h 1955234"/>
              <a:gd name="connsiteX358" fmla="*/ 849470 w 1887415"/>
              <a:gd name="connsiteY358" fmla="*/ 1812890 h 1955234"/>
              <a:gd name="connsiteX359" fmla="*/ 837831 w 1887415"/>
              <a:gd name="connsiteY359" fmla="*/ 1817588 h 1955234"/>
              <a:gd name="connsiteX360" fmla="*/ 825871 w 1887415"/>
              <a:gd name="connsiteY360" fmla="*/ 1822394 h 1955234"/>
              <a:gd name="connsiteX361" fmla="*/ 813804 w 1887415"/>
              <a:gd name="connsiteY361" fmla="*/ 1827306 h 1955234"/>
              <a:gd name="connsiteX362" fmla="*/ 801631 w 1887415"/>
              <a:gd name="connsiteY362" fmla="*/ 1832004 h 1955234"/>
              <a:gd name="connsiteX363" fmla="*/ 789884 w 1887415"/>
              <a:gd name="connsiteY363" fmla="*/ 1836703 h 1955234"/>
              <a:gd name="connsiteX364" fmla="*/ 778886 w 1887415"/>
              <a:gd name="connsiteY364" fmla="*/ 1840974 h 1955234"/>
              <a:gd name="connsiteX365" fmla="*/ 768848 w 1887415"/>
              <a:gd name="connsiteY365" fmla="*/ 1844925 h 1955234"/>
              <a:gd name="connsiteX366" fmla="*/ 759878 w 1887415"/>
              <a:gd name="connsiteY366" fmla="*/ 1848236 h 1955234"/>
              <a:gd name="connsiteX367" fmla="*/ 752403 w 1887415"/>
              <a:gd name="connsiteY367" fmla="*/ 1850905 h 1955234"/>
              <a:gd name="connsiteX368" fmla="*/ 746850 w 1887415"/>
              <a:gd name="connsiteY368" fmla="*/ 1852827 h 1955234"/>
              <a:gd name="connsiteX369" fmla="*/ 743113 w 1887415"/>
              <a:gd name="connsiteY369" fmla="*/ 1853895 h 1955234"/>
              <a:gd name="connsiteX370" fmla="*/ 741404 w 1887415"/>
              <a:gd name="connsiteY370" fmla="*/ 1854749 h 1955234"/>
              <a:gd name="connsiteX371" fmla="*/ 738628 w 1887415"/>
              <a:gd name="connsiteY371" fmla="*/ 1856138 h 1955234"/>
              <a:gd name="connsiteX372" fmla="*/ 734784 w 1887415"/>
              <a:gd name="connsiteY372" fmla="*/ 1857846 h 1955234"/>
              <a:gd name="connsiteX373" fmla="*/ 730085 w 1887415"/>
              <a:gd name="connsiteY373" fmla="*/ 1859662 h 1955234"/>
              <a:gd name="connsiteX374" fmla="*/ 718552 w 1887415"/>
              <a:gd name="connsiteY374" fmla="*/ 1864040 h 1955234"/>
              <a:gd name="connsiteX375" fmla="*/ 705632 w 1887415"/>
              <a:gd name="connsiteY375" fmla="*/ 1868845 h 1955234"/>
              <a:gd name="connsiteX376" fmla="*/ 692284 w 1887415"/>
              <a:gd name="connsiteY376" fmla="*/ 1873437 h 1955234"/>
              <a:gd name="connsiteX377" fmla="*/ 680003 w 1887415"/>
              <a:gd name="connsiteY377" fmla="*/ 1877922 h 1955234"/>
              <a:gd name="connsiteX378" fmla="*/ 669859 w 1887415"/>
              <a:gd name="connsiteY378" fmla="*/ 1881446 h 1955234"/>
              <a:gd name="connsiteX379" fmla="*/ 663238 w 1887415"/>
              <a:gd name="connsiteY379" fmla="*/ 1883581 h 1955234"/>
              <a:gd name="connsiteX380" fmla="*/ 646687 w 1887415"/>
              <a:gd name="connsiteY380" fmla="*/ 1889134 h 1955234"/>
              <a:gd name="connsiteX381" fmla="*/ 630455 w 1887415"/>
              <a:gd name="connsiteY381" fmla="*/ 1894474 h 1955234"/>
              <a:gd name="connsiteX382" fmla="*/ 614331 w 1887415"/>
              <a:gd name="connsiteY382" fmla="*/ 1899599 h 1955234"/>
              <a:gd name="connsiteX383" fmla="*/ 598313 w 1887415"/>
              <a:gd name="connsiteY383" fmla="*/ 1904618 h 1955234"/>
              <a:gd name="connsiteX384" fmla="*/ 582509 w 1887415"/>
              <a:gd name="connsiteY384" fmla="*/ 1909530 h 1955234"/>
              <a:gd name="connsiteX385" fmla="*/ 566491 w 1887415"/>
              <a:gd name="connsiteY385" fmla="*/ 1914336 h 1955234"/>
              <a:gd name="connsiteX386" fmla="*/ 550581 w 1887415"/>
              <a:gd name="connsiteY386" fmla="*/ 1918820 h 1955234"/>
              <a:gd name="connsiteX387" fmla="*/ 534563 w 1887415"/>
              <a:gd name="connsiteY387" fmla="*/ 1923092 h 1955234"/>
              <a:gd name="connsiteX388" fmla="*/ 526554 w 1887415"/>
              <a:gd name="connsiteY388" fmla="*/ 1925121 h 1955234"/>
              <a:gd name="connsiteX389" fmla="*/ 518438 w 1887415"/>
              <a:gd name="connsiteY389" fmla="*/ 1927257 h 1955234"/>
              <a:gd name="connsiteX390" fmla="*/ 510323 w 1887415"/>
              <a:gd name="connsiteY390" fmla="*/ 1929179 h 1955234"/>
              <a:gd name="connsiteX391" fmla="*/ 502314 w 1887415"/>
              <a:gd name="connsiteY391" fmla="*/ 1930994 h 1955234"/>
              <a:gd name="connsiteX392" fmla="*/ 494092 w 1887415"/>
              <a:gd name="connsiteY392" fmla="*/ 1932916 h 1955234"/>
              <a:gd name="connsiteX393" fmla="*/ 485762 w 1887415"/>
              <a:gd name="connsiteY393" fmla="*/ 1934731 h 1955234"/>
              <a:gd name="connsiteX394" fmla="*/ 477647 w 1887415"/>
              <a:gd name="connsiteY394" fmla="*/ 1936440 h 1955234"/>
              <a:gd name="connsiteX395" fmla="*/ 469318 w 1887415"/>
              <a:gd name="connsiteY395" fmla="*/ 1938149 h 1955234"/>
              <a:gd name="connsiteX396" fmla="*/ 460882 w 1887415"/>
              <a:gd name="connsiteY396" fmla="*/ 1939750 h 1955234"/>
              <a:gd name="connsiteX397" fmla="*/ 452339 w 1887415"/>
              <a:gd name="connsiteY397" fmla="*/ 1941139 h 1955234"/>
              <a:gd name="connsiteX398" fmla="*/ 443903 w 1887415"/>
              <a:gd name="connsiteY398" fmla="*/ 1942634 h 1955234"/>
              <a:gd name="connsiteX399" fmla="*/ 435253 w 1887415"/>
              <a:gd name="connsiteY399" fmla="*/ 1944129 h 1955234"/>
              <a:gd name="connsiteX400" fmla="*/ 426604 w 1887415"/>
              <a:gd name="connsiteY400" fmla="*/ 1945410 h 1955234"/>
              <a:gd name="connsiteX401" fmla="*/ 417741 w 1887415"/>
              <a:gd name="connsiteY401" fmla="*/ 1946691 h 1955234"/>
              <a:gd name="connsiteX402" fmla="*/ 408878 w 1887415"/>
              <a:gd name="connsiteY402" fmla="*/ 1947759 h 1955234"/>
              <a:gd name="connsiteX403" fmla="*/ 399908 w 1887415"/>
              <a:gd name="connsiteY403" fmla="*/ 1948827 h 1955234"/>
              <a:gd name="connsiteX404" fmla="*/ 393607 w 1887415"/>
              <a:gd name="connsiteY404" fmla="*/ 1949575 h 1955234"/>
              <a:gd name="connsiteX405" fmla="*/ 387094 w 1887415"/>
              <a:gd name="connsiteY405" fmla="*/ 1950322 h 1955234"/>
              <a:gd name="connsiteX406" fmla="*/ 380687 w 1887415"/>
              <a:gd name="connsiteY406" fmla="*/ 1951070 h 1955234"/>
              <a:gd name="connsiteX407" fmla="*/ 374279 w 1887415"/>
              <a:gd name="connsiteY407" fmla="*/ 1951710 h 1955234"/>
              <a:gd name="connsiteX408" fmla="*/ 367766 w 1887415"/>
              <a:gd name="connsiteY408" fmla="*/ 1952351 h 1955234"/>
              <a:gd name="connsiteX409" fmla="*/ 361359 w 1887415"/>
              <a:gd name="connsiteY409" fmla="*/ 1952778 h 1955234"/>
              <a:gd name="connsiteX410" fmla="*/ 354845 w 1887415"/>
              <a:gd name="connsiteY410" fmla="*/ 1953312 h 1955234"/>
              <a:gd name="connsiteX411" fmla="*/ 348331 w 1887415"/>
              <a:gd name="connsiteY411" fmla="*/ 1953739 h 1955234"/>
              <a:gd name="connsiteX412" fmla="*/ 341710 w 1887415"/>
              <a:gd name="connsiteY412" fmla="*/ 1954166 h 1955234"/>
              <a:gd name="connsiteX413" fmla="*/ 335303 w 1887415"/>
              <a:gd name="connsiteY413" fmla="*/ 1954487 h 1955234"/>
              <a:gd name="connsiteX414" fmla="*/ 328789 w 1887415"/>
              <a:gd name="connsiteY414" fmla="*/ 1954700 h 1955234"/>
              <a:gd name="connsiteX415" fmla="*/ 322169 w 1887415"/>
              <a:gd name="connsiteY415" fmla="*/ 1955021 h 1955234"/>
              <a:gd name="connsiteX416" fmla="*/ 315762 w 1887415"/>
              <a:gd name="connsiteY416" fmla="*/ 1955127 h 1955234"/>
              <a:gd name="connsiteX417" fmla="*/ 309248 w 1887415"/>
              <a:gd name="connsiteY417" fmla="*/ 1955234 h 1955234"/>
              <a:gd name="connsiteX418" fmla="*/ 302734 w 1887415"/>
              <a:gd name="connsiteY418" fmla="*/ 1955234 h 1955234"/>
              <a:gd name="connsiteX419" fmla="*/ 296434 w 1887415"/>
              <a:gd name="connsiteY419" fmla="*/ 1955127 h 1955234"/>
              <a:gd name="connsiteX420" fmla="*/ 293123 w 1887415"/>
              <a:gd name="connsiteY420" fmla="*/ 1955127 h 1955234"/>
              <a:gd name="connsiteX421" fmla="*/ 290027 w 1887415"/>
              <a:gd name="connsiteY421" fmla="*/ 1955021 h 1955234"/>
              <a:gd name="connsiteX422" fmla="*/ 286930 w 1887415"/>
              <a:gd name="connsiteY422" fmla="*/ 1954700 h 1955234"/>
              <a:gd name="connsiteX423" fmla="*/ 283833 w 1887415"/>
              <a:gd name="connsiteY423" fmla="*/ 1954487 h 1955234"/>
              <a:gd name="connsiteX424" fmla="*/ 280950 w 1887415"/>
              <a:gd name="connsiteY424" fmla="*/ 1954166 h 1955234"/>
              <a:gd name="connsiteX425" fmla="*/ 277960 w 1887415"/>
              <a:gd name="connsiteY425" fmla="*/ 1953739 h 1955234"/>
              <a:gd name="connsiteX426" fmla="*/ 275077 w 1887415"/>
              <a:gd name="connsiteY426" fmla="*/ 1953312 h 1955234"/>
              <a:gd name="connsiteX427" fmla="*/ 272194 w 1887415"/>
              <a:gd name="connsiteY427" fmla="*/ 1952778 h 1955234"/>
              <a:gd name="connsiteX428" fmla="*/ 266641 w 1887415"/>
              <a:gd name="connsiteY428" fmla="*/ 1951710 h 1955234"/>
              <a:gd name="connsiteX429" fmla="*/ 261195 w 1887415"/>
              <a:gd name="connsiteY429" fmla="*/ 1950322 h 1955234"/>
              <a:gd name="connsiteX430" fmla="*/ 255962 w 1887415"/>
              <a:gd name="connsiteY430" fmla="*/ 1948720 h 1955234"/>
              <a:gd name="connsiteX431" fmla="*/ 250837 w 1887415"/>
              <a:gd name="connsiteY431" fmla="*/ 1946905 h 1955234"/>
              <a:gd name="connsiteX432" fmla="*/ 245925 w 1887415"/>
              <a:gd name="connsiteY432" fmla="*/ 1944983 h 1955234"/>
              <a:gd name="connsiteX433" fmla="*/ 241226 w 1887415"/>
              <a:gd name="connsiteY433" fmla="*/ 1942847 h 1955234"/>
              <a:gd name="connsiteX434" fmla="*/ 236528 w 1887415"/>
              <a:gd name="connsiteY434" fmla="*/ 1940711 h 1955234"/>
              <a:gd name="connsiteX435" fmla="*/ 232043 w 1887415"/>
              <a:gd name="connsiteY435" fmla="*/ 1938255 h 1955234"/>
              <a:gd name="connsiteX436" fmla="*/ 227664 w 1887415"/>
              <a:gd name="connsiteY436" fmla="*/ 1935693 h 1955234"/>
              <a:gd name="connsiteX437" fmla="*/ 223286 w 1887415"/>
              <a:gd name="connsiteY437" fmla="*/ 1933023 h 1955234"/>
              <a:gd name="connsiteX438" fmla="*/ 219122 w 1887415"/>
              <a:gd name="connsiteY438" fmla="*/ 1930140 h 1955234"/>
              <a:gd name="connsiteX439" fmla="*/ 214957 w 1887415"/>
              <a:gd name="connsiteY439" fmla="*/ 1927257 h 1955234"/>
              <a:gd name="connsiteX440" fmla="*/ 211433 w 1887415"/>
              <a:gd name="connsiteY440" fmla="*/ 1924587 h 1955234"/>
              <a:gd name="connsiteX441" fmla="*/ 207909 w 1887415"/>
              <a:gd name="connsiteY441" fmla="*/ 1921917 h 1955234"/>
              <a:gd name="connsiteX442" fmla="*/ 204706 w 1887415"/>
              <a:gd name="connsiteY442" fmla="*/ 1918927 h 1955234"/>
              <a:gd name="connsiteX443" fmla="*/ 201289 w 1887415"/>
              <a:gd name="connsiteY443" fmla="*/ 1916044 h 1955234"/>
              <a:gd name="connsiteX444" fmla="*/ 197978 w 1887415"/>
              <a:gd name="connsiteY444" fmla="*/ 1912947 h 1955234"/>
              <a:gd name="connsiteX445" fmla="*/ 194775 w 1887415"/>
              <a:gd name="connsiteY445" fmla="*/ 1909744 h 1955234"/>
              <a:gd name="connsiteX446" fmla="*/ 191571 w 1887415"/>
              <a:gd name="connsiteY446" fmla="*/ 1906433 h 1955234"/>
              <a:gd name="connsiteX447" fmla="*/ 188368 w 1887415"/>
              <a:gd name="connsiteY447" fmla="*/ 1903123 h 1955234"/>
              <a:gd name="connsiteX448" fmla="*/ 185378 w 1887415"/>
              <a:gd name="connsiteY448" fmla="*/ 1899599 h 1955234"/>
              <a:gd name="connsiteX449" fmla="*/ 182281 w 1887415"/>
              <a:gd name="connsiteY449" fmla="*/ 1896075 h 1955234"/>
              <a:gd name="connsiteX450" fmla="*/ 179398 w 1887415"/>
              <a:gd name="connsiteY450" fmla="*/ 1892445 h 1955234"/>
              <a:gd name="connsiteX451" fmla="*/ 176408 w 1887415"/>
              <a:gd name="connsiteY451" fmla="*/ 1888707 h 1955234"/>
              <a:gd name="connsiteX452" fmla="*/ 173525 w 1887415"/>
              <a:gd name="connsiteY452" fmla="*/ 1884863 h 1955234"/>
              <a:gd name="connsiteX453" fmla="*/ 170642 w 1887415"/>
              <a:gd name="connsiteY453" fmla="*/ 1880912 h 1955234"/>
              <a:gd name="connsiteX454" fmla="*/ 167865 w 1887415"/>
              <a:gd name="connsiteY454" fmla="*/ 1876854 h 1955234"/>
              <a:gd name="connsiteX455" fmla="*/ 165089 w 1887415"/>
              <a:gd name="connsiteY455" fmla="*/ 1872796 h 1955234"/>
              <a:gd name="connsiteX456" fmla="*/ 162419 w 1887415"/>
              <a:gd name="connsiteY456" fmla="*/ 1868632 h 1955234"/>
              <a:gd name="connsiteX457" fmla="*/ 159750 w 1887415"/>
              <a:gd name="connsiteY457" fmla="*/ 1864360 h 1955234"/>
              <a:gd name="connsiteX458" fmla="*/ 157080 w 1887415"/>
              <a:gd name="connsiteY458" fmla="*/ 1859875 h 1955234"/>
              <a:gd name="connsiteX459" fmla="*/ 154517 w 1887415"/>
              <a:gd name="connsiteY459" fmla="*/ 1855497 h 1955234"/>
              <a:gd name="connsiteX460" fmla="*/ 151954 w 1887415"/>
              <a:gd name="connsiteY460" fmla="*/ 1851012 h 1955234"/>
              <a:gd name="connsiteX461" fmla="*/ 149391 w 1887415"/>
              <a:gd name="connsiteY461" fmla="*/ 1846313 h 1955234"/>
              <a:gd name="connsiteX462" fmla="*/ 147042 w 1887415"/>
              <a:gd name="connsiteY462" fmla="*/ 1841722 h 1955234"/>
              <a:gd name="connsiteX463" fmla="*/ 144586 w 1887415"/>
              <a:gd name="connsiteY463" fmla="*/ 1836916 h 1955234"/>
              <a:gd name="connsiteX464" fmla="*/ 142237 w 1887415"/>
              <a:gd name="connsiteY464" fmla="*/ 1832004 h 1955234"/>
              <a:gd name="connsiteX465" fmla="*/ 139888 w 1887415"/>
              <a:gd name="connsiteY465" fmla="*/ 1827199 h 1955234"/>
              <a:gd name="connsiteX466" fmla="*/ 137538 w 1887415"/>
              <a:gd name="connsiteY466" fmla="*/ 1822180 h 1955234"/>
              <a:gd name="connsiteX467" fmla="*/ 135296 w 1887415"/>
              <a:gd name="connsiteY467" fmla="*/ 1817161 h 1955234"/>
              <a:gd name="connsiteX468" fmla="*/ 130811 w 1887415"/>
              <a:gd name="connsiteY468" fmla="*/ 1806803 h 1955234"/>
              <a:gd name="connsiteX469" fmla="*/ 126540 w 1887415"/>
              <a:gd name="connsiteY469" fmla="*/ 1796231 h 1955234"/>
              <a:gd name="connsiteX470" fmla="*/ 123016 w 1887415"/>
              <a:gd name="connsiteY470" fmla="*/ 1787048 h 1955234"/>
              <a:gd name="connsiteX471" fmla="*/ 119492 w 1887415"/>
              <a:gd name="connsiteY471" fmla="*/ 1777544 h 1955234"/>
              <a:gd name="connsiteX472" fmla="*/ 115968 w 1887415"/>
              <a:gd name="connsiteY472" fmla="*/ 1767933 h 1955234"/>
              <a:gd name="connsiteX473" fmla="*/ 112551 w 1887415"/>
              <a:gd name="connsiteY473" fmla="*/ 1757789 h 1955234"/>
              <a:gd name="connsiteX474" fmla="*/ 109134 w 1887415"/>
              <a:gd name="connsiteY474" fmla="*/ 1747537 h 1955234"/>
              <a:gd name="connsiteX475" fmla="*/ 105823 w 1887415"/>
              <a:gd name="connsiteY475" fmla="*/ 1736966 h 1955234"/>
              <a:gd name="connsiteX476" fmla="*/ 102513 w 1887415"/>
              <a:gd name="connsiteY476" fmla="*/ 1726180 h 1955234"/>
              <a:gd name="connsiteX477" fmla="*/ 99203 w 1887415"/>
              <a:gd name="connsiteY477" fmla="*/ 1715395 h 1955234"/>
              <a:gd name="connsiteX478" fmla="*/ 95999 w 1887415"/>
              <a:gd name="connsiteY478" fmla="*/ 1704183 h 1955234"/>
              <a:gd name="connsiteX479" fmla="*/ 92902 w 1887415"/>
              <a:gd name="connsiteY479" fmla="*/ 1692970 h 1955234"/>
              <a:gd name="connsiteX480" fmla="*/ 89699 w 1887415"/>
              <a:gd name="connsiteY480" fmla="*/ 1681544 h 1955234"/>
              <a:gd name="connsiteX481" fmla="*/ 86602 w 1887415"/>
              <a:gd name="connsiteY481" fmla="*/ 1670011 h 1955234"/>
              <a:gd name="connsiteX482" fmla="*/ 83719 w 1887415"/>
              <a:gd name="connsiteY482" fmla="*/ 1658372 h 1955234"/>
              <a:gd name="connsiteX483" fmla="*/ 80622 w 1887415"/>
              <a:gd name="connsiteY483" fmla="*/ 1646625 h 1955234"/>
              <a:gd name="connsiteX484" fmla="*/ 77846 w 1887415"/>
              <a:gd name="connsiteY484" fmla="*/ 1634986 h 1955234"/>
              <a:gd name="connsiteX485" fmla="*/ 74856 w 1887415"/>
              <a:gd name="connsiteY485" fmla="*/ 1623133 h 1955234"/>
              <a:gd name="connsiteX486" fmla="*/ 69410 w 1887415"/>
              <a:gd name="connsiteY486" fmla="*/ 1599533 h 1955234"/>
              <a:gd name="connsiteX487" fmla="*/ 64284 w 1887415"/>
              <a:gd name="connsiteY487" fmla="*/ 1575827 h 1955234"/>
              <a:gd name="connsiteX488" fmla="*/ 59265 w 1887415"/>
              <a:gd name="connsiteY488" fmla="*/ 1552441 h 1955234"/>
              <a:gd name="connsiteX489" fmla="*/ 54567 w 1887415"/>
              <a:gd name="connsiteY489" fmla="*/ 1529375 h 1955234"/>
              <a:gd name="connsiteX490" fmla="*/ 50189 w 1887415"/>
              <a:gd name="connsiteY490" fmla="*/ 1506737 h 1955234"/>
              <a:gd name="connsiteX491" fmla="*/ 46238 w 1887415"/>
              <a:gd name="connsiteY491" fmla="*/ 1484846 h 1955234"/>
              <a:gd name="connsiteX492" fmla="*/ 42500 w 1887415"/>
              <a:gd name="connsiteY492" fmla="*/ 1463703 h 1955234"/>
              <a:gd name="connsiteX493" fmla="*/ 39083 w 1887415"/>
              <a:gd name="connsiteY493" fmla="*/ 1443627 h 1955234"/>
              <a:gd name="connsiteX494" fmla="*/ 37268 w 1887415"/>
              <a:gd name="connsiteY494" fmla="*/ 1431560 h 1955234"/>
              <a:gd name="connsiteX495" fmla="*/ 35346 w 1887415"/>
              <a:gd name="connsiteY495" fmla="*/ 1419494 h 1955234"/>
              <a:gd name="connsiteX496" fmla="*/ 33530 w 1887415"/>
              <a:gd name="connsiteY496" fmla="*/ 1407427 h 1955234"/>
              <a:gd name="connsiteX497" fmla="*/ 31822 w 1887415"/>
              <a:gd name="connsiteY497" fmla="*/ 1395253 h 1955234"/>
              <a:gd name="connsiteX498" fmla="*/ 30006 w 1887415"/>
              <a:gd name="connsiteY498" fmla="*/ 1383187 h 1955234"/>
              <a:gd name="connsiteX499" fmla="*/ 28511 w 1887415"/>
              <a:gd name="connsiteY499" fmla="*/ 1371013 h 1955234"/>
              <a:gd name="connsiteX500" fmla="*/ 26910 w 1887415"/>
              <a:gd name="connsiteY500" fmla="*/ 1358840 h 1955234"/>
              <a:gd name="connsiteX501" fmla="*/ 25308 w 1887415"/>
              <a:gd name="connsiteY501" fmla="*/ 1346666 h 1955234"/>
              <a:gd name="connsiteX502" fmla="*/ 23813 w 1887415"/>
              <a:gd name="connsiteY502" fmla="*/ 1334599 h 1955234"/>
              <a:gd name="connsiteX503" fmla="*/ 22318 w 1887415"/>
              <a:gd name="connsiteY503" fmla="*/ 1322319 h 1955234"/>
              <a:gd name="connsiteX504" fmla="*/ 21037 w 1887415"/>
              <a:gd name="connsiteY504" fmla="*/ 1310146 h 1955234"/>
              <a:gd name="connsiteX505" fmla="*/ 19648 w 1887415"/>
              <a:gd name="connsiteY505" fmla="*/ 1297865 h 1955234"/>
              <a:gd name="connsiteX506" fmla="*/ 18367 w 1887415"/>
              <a:gd name="connsiteY506" fmla="*/ 1285692 h 1955234"/>
              <a:gd name="connsiteX507" fmla="*/ 17086 w 1887415"/>
              <a:gd name="connsiteY507" fmla="*/ 1273518 h 1955234"/>
              <a:gd name="connsiteX508" fmla="*/ 15911 w 1887415"/>
              <a:gd name="connsiteY508" fmla="*/ 1261238 h 1955234"/>
              <a:gd name="connsiteX509" fmla="*/ 14736 w 1887415"/>
              <a:gd name="connsiteY509" fmla="*/ 1249065 h 1955234"/>
              <a:gd name="connsiteX510" fmla="*/ 13562 w 1887415"/>
              <a:gd name="connsiteY510" fmla="*/ 1236037 h 1955234"/>
              <a:gd name="connsiteX511" fmla="*/ 12494 w 1887415"/>
              <a:gd name="connsiteY511" fmla="*/ 1223116 h 1955234"/>
              <a:gd name="connsiteX512" fmla="*/ 11533 w 1887415"/>
              <a:gd name="connsiteY512" fmla="*/ 1210195 h 1955234"/>
              <a:gd name="connsiteX513" fmla="*/ 10465 w 1887415"/>
              <a:gd name="connsiteY513" fmla="*/ 1197381 h 1955234"/>
              <a:gd name="connsiteX514" fmla="*/ 9611 w 1887415"/>
              <a:gd name="connsiteY514" fmla="*/ 1184353 h 1955234"/>
              <a:gd name="connsiteX515" fmla="*/ 8756 w 1887415"/>
              <a:gd name="connsiteY515" fmla="*/ 1171539 h 1955234"/>
              <a:gd name="connsiteX516" fmla="*/ 7902 w 1887415"/>
              <a:gd name="connsiteY516" fmla="*/ 1158724 h 1955234"/>
              <a:gd name="connsiteX517" fmla="*/ 7261 w 1887415"/>
              <a:gd name="connsiteY517" fmla="*/ 1145910 h 1955234"/>
              <a:gd name="connsiteX518" fmla="*/ 6514 w 1887415"/>
              <a:gd name="connsiteY518" fmla="*/ 1133096 h 1955234"/>
              <a:gd name="connsiteX519" fmla="*/ 5766 w 1887415"/>
              <a:gd name="connsiteY519" fmla="*/ 1120175 h 1955234"/>
              <a:gd name="connsiteX520" fmla="*/ 5019 w 1887415"/>
              <a:gd name="connsiteY520" fmla="*/ 1107254 h 1955234"/>
              <a:gd name="connsiteX521" fmla="*/ 4378 w 1887415"/>
              <a:gd name="connsiteY521" fmla="*/ 1094440 h 1955234"/>
              <a:gd name="connsiteX522" fmla="*/ 3631 w 1887415"/>
              <a:gd name="connsiteY522" fmla="*/ 1081519 h 1955234"/>
              <a:gd name="connsiteX523" fmla="*/ 2883 w 1887415"/>
              <a:gd name="connsiteY523" fmla="*/ 1068491 h 1955234"/>
              <a:gd name="connsiteX524" fmla="*/ 2242 w 1887415"/>
              <a:gd name="connsiteY524" fmla="*/ 1055570 h 1955234"/>
              <a:gd name="connsiteX525" fmla="*/ 1495 w 1887415"/>
              <a:gd name="connsiteY525" fmla="*/ 1042542 h 1955234"/>
              <a:gd name="connsiteX526" fmla="*/ 1068 w 1887415"/>
              <a:gd name="connsiteY526" fmla="*/ 1033786 h 1955234"/>
              <a:gd name="connsiteX527" fmla="*/ 747 w 1887415"/>
              <a:gd name="connsiteY527" fmla="*/ 1025029 h 1955234"/>
              <a:gd name="connsiteX528" fmla="*/ 320 w 1887415"/>
              <a:gd name="connsiteY528" fmla="*/ 1016380 h 1955234"/>
              <a:gd name="connsiteX529" fmla="*/ 214 w 1887415"/>
              <a:gd name="connsiteY529" fmla="*/ 1007730 h 1955234"/>
              <a:gd name="connsiteX530" fmla="*/ 107 w 1887415"/>
              <a:gd name="connsiteY530" fmla="*/ 998867 h 1955234"/>
              <a:gd name="connsiteX531" fmla="*/ 0 w 1887415"/>
              <a:gd name="connsiteY531" fmla="*/ 990218 h 1955234"/>
              <a:gd name="connsiteX532" fmla="*/ 0 w 1887415"/>
              <a:gd name="connsiteY532" fmla="*/ 981354 h 1955234"/>
              <a:gd name="connsiteX533" fmla="*/ 0 w 1887415"/>
              <a:gd name="connsiteY533" fmla="*/ 972705 h 1955234"/>
              <a:gd name="connsiteX534" fmla="*/ 320 w 1887415"/>
              <a:gd name="connsiteY534" fmla="*/ 955299 h 1955234"/>
              <a:gd name="connsiteX535" fmla="*/ 854 w 1887415"/>
              <a:gd name="connsiteY535" fmla="*/ 937786 h 1955234"/>
              <a:gd name="connsiteX536" fmla="*/ 1495 w 1887415"/>
              <a:gd name="connsiteY536" fmla="*/ 920380 h 1955234"/>
              <a:gd name="connsiteX537" fmla="*/ 2349 w 1887415"/>
              <a:gd name="connsiteY537" fmla="*/ 902974 h 1955234"/>
              <a:gd name="connsiteX538" fmla="*/ 3310 w 1887415"/>
              <a:gd name="connsiteY538" fmla="*/ 885568 h 1955234"/>
              <a:gd name="connsiteX539" fmla="*/ 4485 w 1887415"/>
              <a:gd name="connsiteY539" fmla="*/ 868162 h 1955234"/>
              <a:gd name="connsiteX540" fmla="*/ 5766 w 1887415"/>
              <a:gd name="connsiteY540" fmla="*/ 850756 h 1955234"/>
              <a:gd name="connsiteX541" fmla="*/ 6941 w 1887415"/>
              <a:gd name="connsiteY541" fmla="*/ 833457 h 1955234"/>
              <a:gd name="connsiteX542" fmla="*/ 8436 w 1887415"/>
              <a:gd name="connsiteY542" fmla="*/ 816158 h 1955234"/>
              <a:gd name="connsiteX543" fmla="*/ 9824 w 1887415"/>
              <a:gd name="connsiteY543" fmla="*/ 798859 h 1955234"/>
              <a:gd name="connsiteX544" fmla="*/ 11212 w 1887415"/>
              <a:gd name="connsiteY544" fmla="*/ 781560 h 1955234"/>
              <a:gd name="connsiteX545" fmla="*/ 12707 w 1887415"/>
              <a:gd name="connsiteY545" fmla="*/ 764367 h 1955234"/>
              <a:gd name="connsiteX546" fmla="*/ 13562 w 1887415"/>
              <a:gd name="connsiteY546" fmla="*/ 751980 h 1955234"/>
              <a:gd name="connsiteX547" fmla="*/ 14629 w 1887415"/>
              <a:gd name="connsiteY547" fmla="*/ 739700 h 1955234"/>
              <a:gd name="connsiteX548" fmla="*/ 15804 w 1887415"/>
              <a:gd name="connsiteY548" fmla="*/ 727313 h 1955234"/>
              <a:gd name="connsiteX549" fmla="*/ 17086 w 1887415"/>
              <a:gd name="connsiteY549" fmla="*/ 715139 h 1955234"/>
              <a:gd name="connsiteX550" fmla="*/ 18474 w 1887415"/>
              <a:gd name="connsiteY550" fmla="*/ 702752 h 1955234"/>
              <a:gd name="connsiteX551" fmla="*/ 19755 w 1887415"/>
              <a:gd name="connsiteY551" fmla="*/ 690579 h 1955234"/>
              <a:gd name="connsiteX552" fmla="*/ 21250 w 1887415"/>
              <a:gd name="connsiteY552" fmla="*/ 678298 h 1955234"/>
              <a:gd name="connsiteX553" fmla="*/ 22852 w 1887415"/>
              <a:gd name="connsiteY553" fmla="*/ 666125 h 1955234"/>
              <a:gd name="connsiteX554" fmla="*/ 24454 w 1887415"/>
              <a:gd name="connsiteY554" fmla="*/ 653951 h 1955234"/>
              <a:gd name="connsiteX555" fmla="*/ 26055 w 1887415"/>
              <a:gd name="connsiteY555" fmla="*/ 641671 h 1955234"/>
              <a:gd name="connsiteX556" fmla="*/ 27657 w 1887415"/>
              <a:gd name="connsiteY556" fmla="*/ 629604 h 1955234"/>
              <a:gd name="connsiteX557" fmla="*/ 29366 w 1887415"/>
              <a:gd name="connsiteY557" fmla="*/ 617324 h 1955234"/>
              <a:gd name="connsiteX558" fmla="*/ 30861 w 1887415"/>
              <a:gd name="connsiteY558" fmla="*/ 605257 h 1955234"/>
              <a:gd name="connsiteX559" fmla="*/ 32462 w 1887415"/>
              <a:gd name="connsiteY559" fmla="*/ 593191 h 1955234"/>
              <a:gd name="connsiteX560" fmla="*/ 34171 w 1887415"/>
              <a:gd name="connsiteY560" fmla="*/ 581124 h 1955234"/>
              <a:gd name="connsiteX561" fmla="*/ 35773 w 1887415"/>
              <a:gd name="connsiteY561" fmla="*/ 568951 h 1955234"/>
              <a:gd name="connsiteX562" fmla="*/ 36947 w 1887415"/>
              <a:gd name="connsiteY562" fmla="*/ 560942 h 1955234"/>
              <a:gd name="connsiteX563" fmla="*/ 38015 w 1887415"/>
              <a:gd name="connsiteY563" fmla="*/ 552826 h 1955234"/>
              <a:gd name="connsiteX564" fmla="*/ 39190 w 1887415"/>
              <a:gd name="connsiteY564" fmla="*/ 544604 h 1955234"/>
              <a:gd name="connsiteX565" fmla="*/ 40578 w 1887415"/>
              <a:gd name="connsiteY565" fmla="*/ 536488 h 1955234"/>
              <a:gd name="connsiteX566" fmla="*/ 41860 w 1887415"/>
              <a:gd name="connsiteY566" fmla="*/ 528159 h 1955234"/>
              <a:gd name="connsiteX567" fmla="*/ 43248 w 1887415"/>
              <a:gd name="connsiteY567" fmla="*/ 519830 h 1955234"/>
              <a:gd name="connsiteX568" fmla="*/ 44743 w 1887415"/>
              <a:gd name="connsiteY568" fmla="*/ 511607 h 1955234"/>
              <a:gd name="connsiteX569" fmla="*/ 46238 w 1887415"/>
              <a:gd name="connsiteY569" fmla="*/ 503385 h 1955234"/>
              <a:gd name="connsiteX570" fmla="*/ 47733 w 1887415"/>
              <a:gd name="connsiteY570" fmla="*/ 495055 h 1955234"/>
              <a:gd name="connsiteX571" fmla="*/ 49228 w 1887415"/>
              <a:gd name="connsiteY571" fmla="*/ 486833 h 1955234"/>
              <a:gd name="connsiteX572" fmla="*/ 50829 w 1887415"/>
              <a:gd name="connsiteY572" fmla="*/ 478717 h 1955234"/>
              <a:gd name="connsiteX573" fmla="*/ 52431 w 1887415"/>
              <a:gd name="connsiteY573" fmla="*/ 470495 h 1955234"/>
              <a:gd name="connsiteX574" fmla="*/ 54033 w 1887415"/>
              <a:gd name="connsiteY574" fmla="*/ 462379 h 1955234"/>
              <a:gd name="connsiteX575" fmla="*/ 55741 w 1887415"/>
              <a:gd name="connsiteY575" fmla="*/ 454477 h 1955234"/>
              <a:gd name="connsiteX576" fmla="*/ 57343 w 1887415"/>
              <a:gd name="connsiteY576" fmla="*/ 446575 h 1955234"/>
              <a:gd name="connsiteX577" fmla="*/ 59052 w 1887415"/>
              <a:gd name="connsiteY577" fmla="*/ 438673 h 1955234"/>
              <a:gd name="connsiteX578" fmla="*/ 60760 w 1887415"/>
              <a:gd name="connsiteY578" fmla="*/ 430664 h 1955234"/>
              <a:gd name="connsiteX579" fmla="*/ 62469 w 1887415"/>
              <a:gd name="connsiteY579" fmla="*/ 422869 h 1955234"/>
              <a:gd name="connsiteX580" fmla="*/ 64177 w 1887415"/>
              <a:gd name="connsiteY580" fmla="*/ 414967 h 1955234"/>
              <a:gd name="connsiteX581" fmla="*/ 65886 w 1887415"/>
              <a:gd name="connsiteY581" fmla="*/ 407171 h 1955234"/>
              <a:gd name="connsiteX582" fmla="*/ 67595 w 1887415"/>
              <a:gd name="connsiteY582" fmla="*/ 399376 h 1955234"/>
              <a:gd name="connsiteX583" fmla="*/ 69303 w 1887415"/>
              <a:gd name="connsiteY583" fmla="*/ 391581 h 1955234"/>
              <a:gd name="connsiteX584" fmla="*/ 71118 w 1887415"/>
              <a:gd name="connsiteY584" fmla="*/ 383679 h 1955234"/>
              <a:gd name="connsiteX585" fmla="*/ 72934 w 1887415"/>
              <a:gd name="connsiteY585" fmla="*/ 375777 h 1955234"/>
              <a:gd name="connsiteX586" fmla="*/ 74322 w 1887415"/>
              <a:gd name="connsiteY586" fmla="*/ 369583 h 1955234"/>
              <a:gd name="connsiteX587" fmla="*/ 76031 w 1887415"/>
              <a:gd name="connsiteY587" fmla="*/ 362001 h 1955234"/>
              <a:gd name="connsiteX588" fmla="*/ 77953 w 1887415"/>
              <a:gd name="connsiteY588" fmla="*/ 353458 h 1955234"/>
              <a:gd name="connsiteX589" fmla="*/ 79982 w 1887415"/>
              <a:gd name="connsiteY589" fmla="*/ 344382 h 1955234"/>
              <a:gd name="connsiteX590" fmla="*/ 82224 w 1887415"/>
              <a:gd name="connsiteY590" fmla="*/ 335519 h 1955234"/>
              <a:gd name="connsiteX591" fmla="*/ 84360 w 1887415"/>
              <a:gd name="connsiteY591" fmla="*/ 327510 h 1955234"/>
              <a:gd name="connsiteX592" fmla="*/ 85428 w 1887415"/>
              <a:gd name="connsiteY592" fmla="*/ 323879 h 1955234"/>
              <a:gd name="connsiteX593" fmla="*/ 86389 w 1887415"/>
              <a:gd name="connsiteY593" fmla="*/ 320676 h 1955234"/>
              <a:gd name="connsiteX594" fmla="*/ 87350 w 1887415"/>
              <a:gd name="connsiteY594" fmla="*/ 317899 h 1955234"/>
              <a:gd name="connsiteX595" fmla="*/ 88311 w 1887415"/>
              <a:gd name="connsiteY595" fmla="*/ 315550 h 1955234"/>
              <a:gd name="connsiteX596" fmla="*/ 89272 w 1887415"/>
              <a:gd name="connsiteY596" fmla="*/ 310317 h 1955234"/>
              <a:gd name="connsiteX597" fmla="*/ 90660 w 1887415"/>
              <a:gd name="connsiteY597" fmla="*/ 304551 h 1955234"/>
              <a:gd name="connsiteX598" fmla="*/ 92262 w 1887415"/>
              <a:gd name="connsiteY598" fmla="*/ 298678 h 1955234"/>
              <a:gd name="connsiteX599" fmla="*/ 93970 w 1887415"/>
              <a:gd name="connsiteY599" fmla="*/ 292591 h 1955234"/>
              <a:gd name="connsiteX600" fmla="*/ 95679 w 1887415"/>
              <a:gd name="connsiteY600" fmla="*/ 286397 h 1955234"/>
              <a:gd name="connsiteX601" fmla="*/ 97494 w 1887415"/>
              <a:gd name="connsiteY601" fmla="*/ 280418 h 1955234"/>
              <a:gd name="connsiteX602" fmla="*/ 99203 w 1887415"/>
              <a:gd name="connsiteY602" fmla="*/ 274758 h 1955234"/>
              <a:gd name="connsiteX603" fmla="*/ 100805 w 1887415"/>
              <a:gd name="connsiteY603" fmla="*/ 269419 h 1955234"/>
              <a:gd name="connsiteX604" fmla="*/ 102513 w 1887415"/>
              <a:gd name="connsiteY604" fmla="*/ 263866 h 1955234"/>
              <a:gd name="connsiteX605" fmla="*/ 104222 w 1887415"/>
              <a:gd name="connsiteY605" fmla="*/ 258206 h 1955234"/>
              <a:gd name="connsiteX606" fmla="*/ 105930 w 1887415"/>
              <a:gd name="connsiteY606" fmla="*/ 252760 h 1955234"/>
              <a:gd name="connsiteX607" fmla="*/ 107639 w 1887415"/>
              <a:gd name="connsiteY607" fmla="*/ 247207 h 1955234"/>
              <a:gd name="connsiteX608" fmla="*/ 109240 w 1887415"/>
              <a:gd name="connsiteY608" fmla="*/ 241761 h 1955234"/>
              <a:gd name="connsiteX609" fmla="*/ 110949 w 1887415"/>
              <a:gd name="connsiteY609" fmla="*/ 236315 h 1955234"/>
              <a:gd name="connsiteX610" fmla="*/ 112658 w 1887415"/>
              <a:gd name="connsiteY610" fmla="*/ 230869 h 1955234"/>
              <a:gd name="connsiteX611" fmla="*/ 114366 w 1887415"/>
              <a:gd name="connsiteY611" fmla="*/ 225316 h 1955234"/>
              <a:gd name="connsiteX612" fmla="*/ 117570 w 1887415"/>
              <a:gd name="connsiteY612" fmla="*/ 215279 h 1955234"/>
              <a:gd name="connsiteX613" fmla="*/ 120987 w 1887415"/>
              <a:gd name="connsiteY613" fmla="*/ 204493 h 1955234"/>
              <a:gd name="connsiteX614" fmla="*/ 124617 w 1887415"/>
              <a:gd name="connsiteY614" fmla="*/ 193067 h 1955234"/>
              <a:gd name="connsiteX615" fmla="*/ 128568 w 1887415"/>
              <a:gd name="connsiteY615" fmla="*/ 181748 h 1955234"/>
              <a:gd name="connsiteX616" fmla="*/ 130491 w 1887415"/>
              <a:gd name="connsiteY616" fmla="*/ 175982 h 1955234"/>
              <a:gd name="connsiteX617" fmla="*/ 132519 w 1887415"/>
              <a:gd name="connsiteY617" fmla="*/ 170429 h 1955234"/>
              <a:gd name="connsiteX618" fmla="*/ 134655 w 1887415"/>
              <a:gd name="connsiteY618" fmla="*/ 164983 h 1955234"/>
              <a:gd name="connsiteX619" fmla="*/ 136684 w 1887415"/>
              <a:gd name="connsiteY619" fmla="*/ 159750 h 1955234"/>
              <a:gd name="connsiteX620" fmla="*/ 138820 w 1887415"/>
              <a:gd name="connsiteY620" fmla="*/ 154732 h 1955234"/>
              <a:gd name="connsiteX621" fmla="*/ 140955 w 1887415"/>
              <a:gd name="connsiteY621" fmla="*/ 149926 h 1955234"/>
              <a:gd name="connsiteX622" fmla="*/ 143091 w 1887415"/>
              <a:gd name="connsiteY622" fmla="*/ 145441 h 1955234"/>
              <a:gd name="connsiteX623" fmla="*/ 145120 w 1887415"/>
              <a:gd name="connsiteY623" fmla="*/ 141277 h 1955234"/>
              <a:gd name="connsiteX624" fmla="*/ 145974 w 1887415"/>
              <a:gd name="connsiteY624" fmla="*/ 138927 h 1955234"/>
              <a:gd name="connsiteX625" fmla="*/ 147042 w 1887415"/>
              <a:gd name="connsiteY625" fmla="*/ 136364 h 1955234"/>
              <a:gd name="connsiteX626" fmla="*/ 148110 w 1887415"/>
              <a:gd name="connsiteY626" fmla="*/ 133695 h 1955234"/>
              <a:gd name="connsiteX627" fmla="*/ 149285 w 1887415"/>
              <a:gd name="connsiteY627" fmla="*/ 130918 h 1955234"/>
              <a:gd name="connsiteX628" fmla="*/ 152168 w 1887415"/>
              <a:gd name="connsiteY628" fmla="*/ 124938 h 1955234"/>
              <a:gd name="connsiteX629" fmla="*/ 155265 w 1887415"/>
              <a:gd name="connsiteY629" fmla="*/ 118638 h 1955234"/>
              <a:gd name="connsiteX630" fmla="*/ 158895 w 1887415"/>
              <a:gd name="connsiteY630" fmla="*/ 112231 h 1955234"/>
              <a:gd name="connsiteX631" fmla="*/ 162739 w 1887415"/>
              <a:gd name="connsiteY631" fmla="*/ 105504 h 1955234"/>
              <a:gd name="connsiteX632" fmla="*/ 166691 w 1887415"/>
              <a:gd name="connsiteY632" fmla="*/ 98883 h 1955234"/>
              <a:gd name="connsiteX633" fmla="*/ 170855 w 1887415"/>
              <a:gd name="connsiteY633" fmla="*/ 92156 h 1955234"/>
              <a:gd name="connsiteX634" fmla="*/ 175020 w 1887415"/>
              <a:gd name="connsiteY634" fmla="*/ 85642 h 1955234"/>
              <a:gd name="connsiteX635" fmla="*/ 179291 w 1887415"/>
              <a:gd name="connsiteY635" fmla="*/ 79448 h 1955234"/>
              <a:gd name="connsiteX636" fmla="*/ 183349 w 1887415"/>
              <a:gd name="connsiteY636" fmla="*/ 73575 h 1955234"/>
              <a:gd name="connsiteX637" fmla="*/ 187300 w 1887415"/>
              <a:gd name="connsiteY637" fmla="*/ 68022 h 1955234"/>
              <a:gd name="connsiteX638" fmla="*/ 191144 w 1887415"/>
              <a:gd name="connsiteY638" fmla="*/ 63217 h 1955234"/>
              <a:gd name="connsiteX639" fmla="*/ 194668 w 1887415"/>
              <a:gd name="connsiteY639" fmla="*/ 58732 h 1955234"/>
              <a:gd name="connsiteX640" fmla="*/ 196270 w 1887415"/>
              <a:gd name="connsiteY640" fmla="*/ 56916 h 1955234"/>
              <a:gd name="connsiteX641" fmla="*/ 197872 w 1887415"/>
              <a:gd name="connsiteY641" fmla="*/ 55208 h 1955234"/>
              <a:gd name="connsiteX642" fmla="*/ 199260 w 1887415"/>
              <a:gd name="connsiteY642" fmla="*/ 53820 h 1955234"/>
              <a:gd name="connsiteX643" fmla="*/ 200541 w 1887415"/>
              <a:gd name="connsiteY643" fmla="*/ 52431 h 1955234"/>
              <a:gd name="connsiteX644" fmla="*/ 205774 w 1887415"/>
              <a:gd name="connsiteY644" fmla="*/ 47626 h 1955234"/>
              <a:gd name="connsiteX645" fmla="*/ 210152 w 1887415"/>
              <a:gd name="connsiteY645" fmla="*/ 43248 h 1955234"/>
              <a:gd name="connsiteX646" fmla="*/ 214316 w 1887415"/>
              <a:gd name="connsiteY646" fmla="*/ 39190 h 1955234"/>
              <a:gd name="connsiteX647" fmla="*/ 218481 w 1887415"/>
              <a:gd name="connsiteY647" fmla="*/ 35453 h 1955234"/>
              <a:gd name="connsiteX648" fmla="*/ 220510 w 1887415"/>
              <a:gd name="connsiteY648" fmla="*/ 33637 h 1955234"/>
              <a:gd name="connsiteX649" fmla="*/ 222752 w 1887415"/>
              <a:gd name="connsiteY649" fmla="*/ 31822 h 1955234"/>
              <a:gd name="connsiteX650" fmla="*/ 225102 w 1887415"/>
              <a:gd name="connsiteY650" fmla="*/ 29900 h 1955234"/>
              <a:gd name="connsiteX651" fmla="*/ 227664 w 1887415"/>
              <a:gd name="connsiteY651" fmla="*/ 27978 h 1955234"/>
              <a:gd name="connsiteX652" fmla="*/ 230441 w 1887415"/>
              <a:gd name="connsiteY652" fmla="*/ 26056 h 1955234"/>
              <a:gd name="connsiteX653" fmla="*/ 233538 w 1887415"/>
              <a:gd name="connsiteY653" fmla="*/ 23920 h 1955234"/>
              <a:gd name="connsiteX654" fmla="*/ 236848 w 1887415"/>
              <a:gd name="connsiteY654" fmla="*/ 21891 h 1955234"/>
              <a:gd name="connsiteX655" fmla="*/ 240479 w 1887415"/>
              <a:gd name="connsiteY655" fmla="*/ 19648 h 1955234"/>
              <a:gd name="connsiteX656" fmla="*/ 243255 w 1887415"/>
              <a:gd name="connsiteY656" fmla="*/ 18047 h 1955234"/>
              <a:gd name="connsiteX657" fmla="*/ 246245 w 1887415"/>
              <a:gd name="connsiteY657" fmla="*/ 16338 h 1955234"/>
              <a:gd name="connsiteX658" fmla="*/ 249128 w 1887415"/>
              <a:gd name="connsiteY658" fmla="*/ 14736 h 1955234"/>
              <a:gd name="connsiteX659" fmla="*/ 252332 w 1887415"/>
              <a:gd name="connsiteY659" fmla="*/ 13348 h 1955234"/>
              <a:gd name="connsiteX660" fmla="*/ 255535 w 1887415"/>
              <a:gd name="connsiteY660" fmla="*/ 11853 h 1955234"/>
              <a:gd name="connsiteX661" fmla="*/ 258739 w 1887415"/>
              <a:gd name="connsiteY661" fmla="*/ 10358 h 1955234"/>
              <a:gd name="connsiteX662" fmla="*/ 262049 w 1887415"/>
              <a:gd name="connsiteY662" fmla="*/ 9077 h 1955234"/>
              <a:gd name="connsiteX663" fmla="*/ 265466 w 1887415"/>
              <a:gd name="connsiteY663" fmla="*/ 7795 h 1955234"/>
              <a:gd name="connsiteX664" fmla="*/ 268883 w 1887415"/>
              <a:gd name="connsiteY664" fmla="*/ 6727 h 1955234"/>
              <a:gd name="connsiteX665" fmla="*/ 272514 w 1887415"/>
              <a:gd name="connsiteY665" fmla="*/ 5660 h 1955234"/>
              <a:gd name="connsiteX666" fmla="*/ 276145 w 1887415"/>
              <a:gd name="connsiteY666" fmla="*/ 4592 h 1955234"/>
              <a:gd name="connsiteX667" fmla="*/ 279775 w 1887415"/>
              <a:gd name="connsiteY667" fmla="*/ 3737 h 1955234"/>
              <a:gd name="connsiteX668" fmla="*/ 283513 w 1887415"/>
              <a:gd name="connsiteY668" fmla="*/ 3097 h 1955234"/>
              <a:gd name="connsiteX669" fmla="*/ 287143 w 1887415"/>
              <a:gd name="connsiteY669" fmla="*/ 2563 h 1955234"/>
              <a:gd name="connsiteX670" fmla="*/ 290881 w 1887415"/>
              <a:gd name="connsiteY670" fmla="*/ 2029 h 1955234"/>
              <a:gd name="connsiteX671" fmla="*/ 294832 w 1887415"/>
              <a:gd name="connsiteY671" fmla="*/ 1815 h 1955234"/>
              <a:gd name="connsiteX672" fmla="*/ 296861 w 1887415"/>
              <a:gd name="connsiteY672" fmla="*/ 1175 h 1955234"/>
              <a:gd name="connsiteX673" fmla="*/ 299637 w 1887415"/>
              <a:gd name="connsiteY673" fmla="*/ 748 h 1955234"/>
              <a:gd name="connsiteX674" fmla="*/ 302627 w 1887415"/>
              <a:gd name="connsiteY674" fmla="*/ 320 h 1955234"/>
              <a:gd name="connsiteX675" fmla="*/ 306365 w 1887415"/>
              <a:gd name="connsiteY675" fmla="*/ 107 h 195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1887415" h="1955234">
                <a:moveTo>
                  <a:pt x="310529" y="0"/>
                </a:moveTo>
                <a:lnTo>
                  <a:pt x="314907" y="0"/>
                </a:lnTo>
                <a:lnTo>
                  <a:pt x="319713" y="107"/>
                </a:lnTo>
                <a:lnTo>
                  <a:pt x="324945" y="214"/>
                </a:lnTo>
                <a:lnTo>
                  <a:pt x="336157" y="854"/>
                </a:lnTo>
                <a:lnTo>
                  <a:pt x="348331" y="1815"/>
                </a:lnTo>
                <a:lnTo>
                  <a:pt x="361038" y="2883"/>
                </a:lnTo>
                <a:lnTo>
                  <a:pt x="374173" y="4271"/>
                </a:lnTo>
                <a:lnTo>
                  <a:pt x="387307" y="5766"/>
                </a:lnTo>
                <a:lnTo>
                  <a:pt x="400335" y="7368"/>
                </a:lnTo>
                <a:lnTo>
                  <a:pt x="412722" y="8970"/>
                </a:lnTo>
                <a:lnTo>
                  <a:pt x="424468" y="10465"/>
                </a:lnTo>
                <a:lnTo>
                  <a:pt x="435147" y="11960"/>
                </a:lnTo>
                <a:lnTo>
                  <a:pt x="444437" y="13348"/>
                </a:lnTo>
                <a:lnTo>
                  <a:pt x="452125" y="14523"/>
                </a:lnTo>
                <a:lnTo>
                  <a:pt x="457785" y="15591"/>
                </a:lnTo>
                <a:lnTo>
                  <a:pt x="469852" y="17940"/>
                </a:lnTo>
                <a:lnTo>
                  <a:pt x="481705" y="20396"/>
                </a:lnTo>
                <a:lnTo>
                  <a:pt x="493664" y="22959"/>
                </a:lnTo>
                <a:lnTo>
                  <a:pt x="505624" y="25628"/>
                </a:lnTo>
                <a:lnTo>
                  <a:pt x="517477" y="28512"/>
                </a:lnTo>
                <a:lnTo>
                  <a:pt x="529437" y="31502"/>
                </a:lnTo>
                <a:lnTo>
                  <a:pt x="541290" y="34598"/>
                </a:lnTo>
                <a:lnTo>
                  <a:pt x="553250" y="37909"/>
                </a:lnTo>
                <a:lnTo>
                  <a:pt x="565103" y="41219"/>
                </a:lnTo>
                <a:lnTo>
                  <a:pt x="577063" y="44636"/>
                </a:lnTo>
                <a:lnTo>
                  <a:pt x="588916" y="48160"/>
                </a:lnTo>
                <a:lnTo>
                  <a:pt x="600769" y="51791"/>
                </a:lnTo>
                <a:lnTo>
                  <a:pt x="612622" y="55635"/>
                </a:lnTo>
                <a:lnTo>
                  <a:pt x="624475" y="59373"/>
                </a:lnTo>
                <a:lnTo>
                  <a:pt x="636328" y="63323"/>
                </a:lnTo>
                <a:lnTo>
                  <a:pt x="648182" y="67381"/>
                </a:lnTo>
                <a:lnTo>
                  <a:pt x="659928" y="71332"/>
                </a:lnTo>
                <a:lnTo>
                  <a:pt x="671674" y="75497"/>
                </a:lnTo>
                <a:lnTo>
                  <a:pt x="683420" y="79768"/>
                </a:lnTo>
                <a:lnTo>
                  <a:pt x="694953" y="84040"/>
                </a:lnTo>
                <a:lnTo>
                  <a:pt x="706699" y="88311"/>
                </a:lnTo>
                <a:lnTo>
                  <a:pt x="718339" y="92796"/>
                </a:lnTo>
                <a:lnTo>
                  <a:pt x="729978" y="97281"/>
                </a:lnTo>
                <a:lnTo>
                  <a:pt x="741404" y="101766"/>
                </a:lnTo>
                <a:lnTo>
                  <a:pt x="764363" y="110843"/>
                </a:lnTo>
                <a:lnTo>
                  <a:pt x="787108" y="120133"/>
                </a:lnTo>
                <a:lnTo>
                  <a:pt x="809746" y="129530"/>
                </a:lnTo>
                <a:lnTo>
                  <a:pt x="831958" y="138927"/>
                </a:lnTo>
                <a:lnTo>
                  <a:pt x="835588" y="140422"/>
                </a:lnTo>
                <a:lnTo>
                  <a:pt x="839539" y="142024"/>
                </a:lnTo>
                <a:lnTo>
                  <a:pt x="843704" y="143626"/>
                </a:lnTo>
                <a:lnTo>
                  <a:pt x="847868" y="145228"/>
                </a:lnTo>
                <a:lnTo>
                  <a:pt x="851926" y="146936"/>
                </a:lnTo>
                <a:lnTo>
                  <a:pt x="855770" y="148645"/>
                </a:lnTo>
                <a:lnTo>
                  <a:pt x="859294" y="150460"/>
                </a:lnTo>
                <a:lnTo>
                  <a:pt x="862605" y="152275"/>
                </a:lnTo>
                <a:lnTo>
                  <a:pt x="865168" y="153023"/>
                </a:lnTo>
                <a:lnTo>
                  <a:pt x="868051" y="153984"/>
                </a:lnTo>
                <a:lnTo>
                  <a:pt x="870934" y="154945"/>
                </a:lnTo>
                <a:lnTo>
                  <a:pt x="873924" y="156013"/>
                </a:lnTo>
                <a:lnTo>
                  <a:pt x="880117" y="158576"/>
                </a:lnTo>
                <a:lnTo>
                  <a:pt x="886311" y="161352"/>
                </a:lnTo>
                <a:lnTo>
                  <a:pt x="892718" y="164129"/>
                </a:lnTo>
                <a:lnTo>
                  <a:pt x="898805" y="166798"/>
                </a:lnTo>
                <a:lnTo>
                  <a:pt x="904678" y="169468"/>
                </a:lnTo>
                <a:lnTo>
                  <a:pt x="910124" y="171710"/>
                </a:lnTo>
                <a:lnTo>
                  <a:pt x="918346" y="175127"/>
                </a:lnTo>
                <a:lnTo>
                  <a:pt x="926782" y="178651"/>
                </a:lnTo>
                <a:lnTo>
                  <a:pt x="935325" y="182282"/>
                </a:lnTo>
                <a:lnTo>
                  <a:pt x="943974" y="186126"/>
                </a:lnTo>
                <a:lnTo>
                  <a:pt x="952838" y="190077"/>
                </a:lnTo>
                <a:lnTo>
                  <a:pt x="961701" y="193922"/>
                </a:lnTo>
                <a:lnTo>
                  <a:pt x="970777" y="198086"/>
                </a:lnTo>
                <a:lnTo>
                  <a:pt x="979640" y="202144"/>
                </a:lnTo>
                <a:lnTo>
                  <a:pt x="988610" y="206309"/>
                </a:lnTo>
                <a:lnTo>
                  <a:pt x="997367" y="210473"/>
                </a:lnTo>
                <a:lnTo>
                  <a:pt x="1006230" y="214638"/>
                </a:lnTo>
                <a:lnTo>
                  <a:pt x="1014879" y="218589"/>
                </a:lnTo>
                <a:lnTo>
                  <a:pt x="1023315" y="222754"/>
                </a:lnTo>
                <a:lnTo>
                  <a:pt x="1031538" y="226811"/>
                </a:lnTo>
                <a:lnTo>
                  <a:pt x="1039547" y="230869"/>
                </a:lnTo>
                <a:lnTo>
                  <a:pt x="1047235" y="234713"/>
                </a:lnTo>
                <a:lnTo>
                  <a:pt x="1058341" y="240373"/>
                </a:lnTo>
                <a:lnTo>
                  <a:pt x="1069446" y="246140"/>
                </a:lnTo>
                <a:lnTo>
                  <a:pt x="1080658" y="251906"/>
                </a:lnTo>
                <a:lnTo>
                  <a:pt x="1091657" y="257672"/>
                </a:lnTo>
                <a:lnTo>
                  <a:pt x="1102656" y="263545"/>
                </a:lnTo>
                <a:lnTo>
                  <a:pt x="1113441" y="269419"/>
                </a:lnTo>
                <a:lnTo>
                  <a:pt x="1124333" y="275399"/>
                </a:lnTo>
                <a:lnTo>
                  <a:pt x="1135225" y="281379"/>
                </a:lnTo>
                <a:lnTo>
                  <a:pt x="1146011" y="287465"/>
                </a:lnTo>
                <a:lnTo>
                  <a:pt x="1156582" y="293552"/>
                </a:lnTo>
                <a:lnTo>
                  <a:pt x="1167154" y="299639"/>
                </a:lnTo>
                <a:lnTo>
                  <a:pt x="1177619" y="305726"/>
                </a:lnTo>
                <a:lnTo>
                  <a:pt x="1187977" y="311812"/>
                </a:lnTo>
                <a:lnTo>
                  <a:pt x="1198335" y="318113"/>
                </a:lnTo>
                <a:lnTo>
                  <a:pt x="1208586" y="324306"/>
                </a:lnTo>
                <a:lnTo>
                  <a:pt x="1218517" y="330713"/>
                </a:lnTo>
                <a:lnTo>
                  <a:pt x="1228982" y="337227"/>
                </a:lnTo>
                <a:lnTo>
                  <a:pt x="1239340" y="343741"/>
                </a:lnTo>
                <a:lnTo>
                  <a:pt x="1249592" y="350255"/>
                </a:lnTo>
                <a:lnTo>
                  <a:pt x="1259843" y="356662"/>
                </a:lnTo>
                <a:lnTo>
                  <a:pt x="1269987" y="363283"/>
                </a:lnTo>
                <a:lnTo>
                  <a:pt x="1280132" y="369797"/>
                </a:lnTo>
                <a:lnTo>
                  <a:pt x="1290276" y="376417"/>
                </a:lnTo>
                <a:lnTo>
                  <a:pt x="1300314" y="383252"/>
                </a:lnTo>
                <a:lnTo>
                  <a:pt x="1310886" y="390299"/>
                </a:lnTo>
                <a:lnTo>
                  <a:pt x="1321244" y="397454"/>
                </a:lnTo>
                <a:lnTo>
                  <a:pt x="1331388" y="404395"/>
                </a:lnTo>
                <a:lnTo>
                  <a:pt x="1341106" y="411336"/>
                </a:lnTo>
                <a:lnTo>
                  <a:pt x="1350823" y="418170"/>
                </a:lnTo>
                <a:lnTo>
                  <a:pt x="1360220" y="425004"/>
                </a:lnTo>
                <a:lnTo>
                  <a:pt x="1369617" y="431732"/>
                </a:lnTo>
                <a:lnTo>
                  <a:pt x="1378908" y="438566"/>
                </a:lnTo>
                <a:lnTo>
                  <a:pt x="1388091" y="445294"/>
                </a:lnTo>
                <a:lnTo>
                  <a:pt x="1397274" y="452128"/>
                </a:lnTo>
                <a:lnTo>
                  <a:pt x="1406565" y="459069"/>
                </a:lnTo>
                <a:lnTo>
                  <a:pt x="1415855" y="466010"/>
                </a:lnTo>
                <a:lnTo>
                  <a:pt x="1425359" y="473058"/>
                </a:lnTo>
                <a:lnTo>
                  <a:pt x="1434862" y="480105"/>
                </a:lnTo>
                <a:lnTo>
                  <a:pt x="1444580" y="487474"/>
                </a:lnTo>
                <a:lnTo>
                  <a:pt x="1454618" y="494842"/>
                </a:lnTo>
                <a:lnTo>
                  <a:pt x="1463908" y="501890"/>
                </a:lnTo>
                <a:lnTo>
                  <a:pt x="1473305" y="509258"/>
                </a:lnTo>
                <a:lnTo>
                  <a:pt x="1482702" y="516840"/>
                </a:lnTo>
                <a:lnTo>
                  <a:pt x="1491992" y="524421"/>
                </a:lnTo>
                <a:lnTo>
                  <a:pt x="1501176" y="531896"/>
                </a:lnTo>
                <a:lnTo>
                  <a:pt x="1510359" y="539478"/>
                </a:lnTo>
                <a:lnTo>
                  <a:pt x="1519543" y="546846"/>
                </a:lnTo>
                <a:lnTo>
                  <a:pt x="1528406" y="553787"/>
                </a:lnTo>
                <a:lnTo>
                  <a:pt x="1706309" y="710334"/>
                </a:lnTo>
                <a:lnTo>
                  <a:pt x="1709726" y="713644"/>
                </a:lnTo>
                <a:lnTo>
                  <a:pt x="1713036" y="717061"/>
                </a:lnTo>
                <a:lnTo>
                  <a:pt x="1716133" y="720479"/>
                </a:lnTo>
                <a:lnTo>
                  <a:pt x="1719123" y="723896"/>
                </a:lnTo>
                <a:lnTo>
                  <a:pt x="1722113" y="727313"/>
                </a:lnTo>
                <a:lnTo>
                  <a:pt x="1724889" y="730623"/>
                </a:lnTo>
                <a:lnTo>
                  <a:pt x="1727666" y="733827"/>
                </a:lnTo>
                <a:lnTo>
                  <a:pt x="1730656" y="736710"/>
                </a:lnTo>
                <a:lnTo>
                  <a:pt x="1739198" y="745146"/>
                </a:lnTo>
                <a:lnTo>
                  <a:pt x="1748382" y="754436"/>
                </a:lnTo>
                <a:lnTo>
                  <a:pt x="1757886" y="764260"/>
                </a:lnTo>
                <a:lnTo>
                  <a:pt x="1767389" y="774512"/>
                </a:lnTo>
                <a:lnTo>
                  <a:pt x="1777000" y="784870"/>
                </a:lnTo>
                <a:lnTo>
                  <a:pt x="1785970" y="795121"/>
                </a:lnTo>
                <a:lnTo>
                  <a:pt x="1790348" y="800140"/>
                </a:lnTo>
                <a:lnTo>
                  <a:pt x="1794512" y="805159"/>
                </a:lnTo>
                <a:lnTo>
                  <a:pt x="1798570" y="809964"/>
                </a:lnTo>
                <a:lnTo>
                  <a:pt x="1802201" y="814449"/>
                </a:lnTo>
                <a:lnTo>
                  <a:pt x="1810850" y="825128"/>
                </a:lnTo>
                <a:lnTo>
                  <a:pt x="1818432" y="834632"/>
                </a:lnTo>
                <a:lnTo>
                  <a:pt x="1821956" y="839117"/>
                </a:lnTo>
                <a:lnTo>
                  <a:pt x="1825266" y="843602"/>
                </a:lnTo>
                <a:lnTo>
                  <a:pt x="1828470" y="847980"/>
                </a:lnTo>
                <a:lnTo>
                  <a:pt x="1831674" y="852251"/>
                </a:lnTo>
                <a:lnTo>
                  <a:pt x="1834770" y="856736"/>
                </a:lnTo>
                <a:lnTo>
                  <a:pt x="1837760" y="861328"/>
                </a:lnTo>
                <a:lnTo>
                  <a:pt x="1840857" y="865920"/>
                </a:lnTo>
                <a:lnTo>
                  <a:pt x="1843954" y="870832"/>
                </a:lnTo>
                <a:lnTo>
                  <a:pt x="1847050" y="875958"/>
                </a:lnTo>
                <a:lnTo>
                  <a:pt x="1850361" y="881404"/>
                </a:lnTo>
                <a:lnTo>
                  <a:pt x="1853778" y="887384"/>
                </a:lnTo>
                <a:lnTo>
                  <a:pt x="1857409" y="893684"/>
                </a:lnTo>
                <a:lnTo>
                  <a:pt x="1859651" y="897848"/>
                </a:lnTo>
                <a:lnTo>
                  <a:pt x="1862000" y="902867"/>
                </a:lnTo>
                <a:lnTo>
                  <a:pt x="1864670" y="908313"/>
                </a:lnTo>
                <a:lnTo>
                  <a:pt x="1867340" y="914400"/>
                </a:lnTo>
                <a:lnTo>
                  <a:pt x="1870116" y="920914"/>
                </a:lnTo>
                <a:lnTo>
                  <a:pt x="1872892" y="927855"/>
                </a:lnTo>
                <a:lnTo>
                  <a:pt x="1875455" y="935116"/>
                </a:lnTo>
                <a:lnTo>
                  <a:pt x="1878018" y="942378"/>
                </a:lnTo>
                <a:lnTo>
                  <a:pt x="1880367" y="949853"/>
                </a:lnTo>
                <a:lnTo>
                  <a:pt x="1882503" y="957328"/>
                </a:lnTo>
                <a:lnTo>
                  <a:pt x="1883357" y="960958"/>
                </a:lnTo>
                <a:lnTo>
                  <a:pt x="1884212" y="964696"/>
                </a:lnTo>
                <a:lnTo>
                  <a:pt x="1885066" y="968327"/>
                </a:lnTo>
                <a:lnTo>
                  <a:pt x="1885706" y="971851"/>
                </a:lnTo>
                <a:lnTo>
                  <a:pt x="1886347" y="975268"/>
                </a:lnTo>
                <a:lnTo>
                  <a:pt x="1886774" y="978685"/>
                </a:lnTo>
                <a:lnTo>
                  <a:pt x="1887095" y="981995"/>
                </a:lnTo>
                <a:lnTo>
                  <a:pt x="1887308" y="985199"/>
                </a:lnTo>
                <a:lnTo>
                  <a:pt x="1887415" y="988295"/>
                </a:lnTo>
                <a:lnTo>
                  <a:pt x="1887415" y="991285"/>
                </a:lnTo>
                <a:lnTo>
                  <a:pt x="1887201" y="994062"/>
                </a:lnTo>
                <a:lnTo>
                  <a:pt x="1886774" y="996731"/>
                </a:lnTo>
                <a:lnTo>
                  <a:pt x="1885706" y="1002818"/>
                </a:lnTo>
                <a:lnTo>
                  <a:pt x="1884532" y="1008691"/>
                </a:lnTo>
                <a:lnTo>
                  <a:pt x="1883250" y="1014565"/>
                </a:lnTo>
                <a:lnTo>
                  <a:pt x="1881755" y="1020117"/>
                </a:lnTo>
                <a:lnTo>
                  <a:pt x="1880367" y="1025777"/>
                </a:lnTo>
                <a:lnTo>
                  <a:pt x="1878766" y="1031223"/>
                </a:lnTo>
                <a:lnTo>
                  <a:pt x="1877057" y="1036669"/>
                </a:lnTo>
                <a:lnTo>
                  <a:pt x="1875242" y="1041901"/>
                </a:lnTo>
                <a:lnTo>
                  <a:pt x="1873320" y="1047027"/>
                </a:lnTo>
                <a:lnTo>
                  <a:pt x="1871290" y="1052153"/>
                </a:lnTo>
                <a:lnTo>
                  <a:pt x="1869262" y="1057172"/>
                </a:lnTo>
                <a:lnTo>
                  <a:pt x="1867126" y="1062084"/>
                </a:lnTo>
                <a:lnTo>
                  <a:pt x="1864777" y="1066996"/>
                </a:lnTo>
                <a:lnTo>
                  <a:pt x="1862534" y="1071801"/>
                </a:lnTo>
                <a:lnTo>
                  <a:pt x="1860078" y="1076500"/>
                </a:lnTo>
                <a:lnTo>
                  <a:pt x="1857622" y="1081198"/>
                </a:lnTo>
                <a:lnTo>
                  <a:pt x="1855059" y="1085897"/>
                </a:lnTo>
                <a:lnTo>
                  <a:pt x="1852390" y="1090382"/>
                </a:lnTo>
                <a:lnTo>
                  <a:pt x="1849613" y="1094974"/>
                </a:lnTo>
                <a:lnTo>
                  <a:pt x="1846837" y="1099459"/>
                </a:lnTo>
                <a:lnTo>
                  <a:pt x="1844060" y="1103837"/>
                </a:lnTo>
                <a:lnTo>
                  <a:pt x="1841070" y="1108322"/>
                </a:lnTo>
                <a:lnTo>
                  <a:pt x="1838187" y="1112807"/>
                </a:lnTo>
                <a:lnTo>
                  <a:pt x="1835091" y="1117185"/>
                </a:lnTo>
                <a:lnTo>
                  <a:pt x="1829004" y="1125835"/>
                </a:lnTo>
                <a:lnTo>
                  <a:pt x="1822490" y="1134698"/>
                </a:lnTo>
                <a:lnTo>
                  <a:pt x="1815976" y="1143347"/>
                </a:lnTo>
                <a:lnTo>
                  <a:pt x="1809249" y="1152104"/>
                </a:lnTo>
                <a:lnTo>
                  <a:pt x="1805511" y="1156802"/>
                </a:lnTo>
                <a:lnTo>
                  <a:pt x="1801881" y="1161287"/>
                </a:lnTo>
                <a:lnTo>
                  <a:pt x="1799958" y="1163530"/>
                </a:lnTo>
                <a:lnTo>
                  <a:pt x="1797930" y="1165559"/>
                </a:lnTo>
                <a:lnTo>
                  <a:pt x="1795901" y="1167694"/>
                </a:lnTo>
                <a:lnTo>
                  <a:pt x="1793658" y="1169617"/>
                </a:lnTo>
                <a:lnTo>
                  <a:pt x="1792484" y="1171325"/>
                </a:lnTo>
                <a:lnTo>
                  <a:pt x="1789814" y="1174315"/>
                </a:lnTo>
                <a:lnTo>
                  <a:pt x="1786077" y="1178480"/>
                </a:lnTo>
                <a:lnTo>
                  <a:pt x="1781271" y="1183605"/>
                </a:lnTo>
                <a:lnTo>
                  <a:pt x="1775718" y="1189585"/>
                </a:lnTo>
                <a:lnTo>
                  <a:pt x="1769525" y="1196206"/>
                </a:lnTo>
                <a:lnTo>
                  <a:pt x="1762798" y="1203254"/>
                </a:lnTo>
                <a:lnTo>
                  <a:pt x="1755857" y="1210408"/>
                </a:lnTo>
                <a:lnTo>
                  <a:pt x="1748809" y="1217670"/>
                </a:lnTo>
                <a:lnTo>
                  <a:pt x="1741761" y="1224824"/>
                </a:lnTo>
                <a:lnTo>
                  <a:pt x="1735034" y="1231765"/>
                </a:lnTo>
                <a:lnTo>
                  <a:pt x="1728840" y="1238173"/>
                </a:lnTo>
                <a:lnTo>
                  <a:pt x="1723074" y="1243939"/>
                </a:lnTo>
                <a:lnTo>
                  <a:pt x="1718055" y="1248958"/>
                </a:lnTo>
                <a:lnTo>
                  <a:pt x="1714104" y="1252909"/>
                </a:lnTo>
                <a:lnTo>
                  <a:pt x="1711221" y="1255579"/>
                </a:lnTo>
                <a:lnTo>
                  <a:pt x="1707697" y="1258996"/>
                </a:lnTo>
                <a:lnTo>
                  <a:pt x="1704173" y="1262520"/>
                </a:lnTo>
                <a:lnTo>
                  <a:pt x="1700756" y="1265723"/>
                </a:lnTo>
                <a:lnTo>
                  <a:pt x="1697339" y="1269033"/>
                </a:lnTo>
                <a:lnTo>
                  <a:pt x="1693922" y="1272344"/>
                </a:lnTo>
                <a:lnTo>
                  <a:pt x="1690398" y="1275761"/>
                </a:lnTo>
                <a:lnTo>
                  <a:pt x="1686981" y="1279178"/>
                </a:lnTo>
                <a:lnTo>
                  <a:pt x="1683457" y="1282809"/>
                </a:lnTo>
                <a:lnTo>
                  <a:pt x="1661032" y="1302777"/>
                </a:lnTo>
                <a:lnTo>
                  <a:pt x="1658790" y="1304913"/>
                </a:lnTo>
                <a:lnTo>
                  <a:pt x="1657294" y="1306301"/>
                </a:lnTo>
                <a:lnTo>
                  <a:pt x="1656013" y="1307583"/>
                </a:lnTo>
                <a:lnTo>
                  <a:pt x="1653771" y="1309291"/>
                </a:lnTo>
                <a:lnTo>
                  <a:pt x="1649926" y="1312495"/>
                </a:lnTo>
                <a:lnTo>
                  <a:pt x="1645014" y="1316446"/>
                </a:lnTo>
                <a:lnTo>
                  <a:pt x="1639568" y="1321145"/>
                </a:lnTo>
                <a:lnTo>
                  <a:pt x="1633588" y="1326377"/>
                </a:lnTo>
                <a:lnTo>
                  <a:pt x="1627181" y="1332143"/>
                </a:lnTo>
                <a:lnTo>
                  <a:pt x="1620454" y="1338017"/>
                </a:lnTo>
                <a:lnTo>
                  <a:pt x="1613513" y="1344103"/>
                </a:lnTo>
                <a:lnTo>
                  <a:pt x="1606465" y="1350297"/>
                </a:lnTo>
                <a:lnTo>
                  <a:pt x="1599524" y="1356277"/>
                </a:lnTo>
                <a:lnTo>
                  <a:pt x="1592904" y="1362150"/>
                </a:lnTo>
                <a:lnTo>
                  <a:pt x="1586496" y="1367596"/>
                </a:lnTo>
                <a:lnTo>
                  <a:pt x="1580623" y="1372615"/>
                </a:lnTo>
                <a:lnTo>
                  <a:pt x="1575177" y="1376993"/>
                </a:lnTo>
                <a:lnTo>
                  <a:pt x="1570586" y="1380517"/>
                </a:lnTo>
                <a:lnTo>
                  <a:pt x="1568664" y="1382012"/>
                </a:lnTo>
                <a:lnTo>
                  <a:pt x="1566848" y="1383293"/>
                </a:lnTo>
                <a:lnTo>
                  <a:pt x="1565246" y="1384254"/>
                </a:lnTo>
                <a:lnTo>
                  <a:pt x="1563858" y="1385002"/>
                </a:lnTo>
                <a:lnTo>
                  <a:pt x="1562684" y="1386283"/>
                </a:lnTo>
                <a:lnTo>
                  <a:pt x="1560655" y="1388206"/>
                </a:lnTo>
                <a:lnTo>
                  <a:pt x="1557985" y="1390555"/>
                </a:lnTo>
                <a:lnTo>
                  <a:pt x="1554675" y="1393331"/>
                </a:lnTo>
                <a:lnTo>
                  <a:pt x="1546346" y="1400165"/>
                </a:lnTo>
                <a:lnTo>
                  <a:pt x="1536094" y="1408495"/>
                </a:lnTo>
                <a:lnTo>
                  <a:pt x="1524241" y="1417892"/>
                </a:lnTo>
                <a:lnTo>
                  <a:pt x="1511320" y="1428143"/>
                </a:lnTo>
                <a:lnTo>
                  <a:pt x="1497545" y="1438928"/>
                </a:lnTo>
                <a:lnTo>
                  <a:pt x="1483343" y="1449927"/>
                </a:lnTo>
                <a:lnTo>
                  <a:pt x="1469140" y="1460819"/>
                </a:lnTo>
                <a:lnTo>
                  <a:pt x="1455258" y="1471391"/>
                </a:lnTo>
                <a:lnTo>
                  <a:pt x="1442124" y="1481429"/>
                </a:lnTo>
                <a:lnTo>
                  <a:pt x="1430057" y="1490506"/>
                </a:lnTo>
                <a:lnTo>
                  <a:pt x="1419592" y="1498194"/>
                </a:lnTo>
                <a:lnTo>
                  <a:pt x="1410836" y="1504388"/>
                </a:lnTo>
                <a:lnTo>
                  <a:pt x="1407312" y="1506950"/>
                </a:lnTo>
                <a:lnTo>
                  <a:pt x="1404429" y="1508979"/>
                </a:lnTo>
                <a:lnTo>
                  <a:pt x="1402186" y="1510261"/>
                </a:lnTo>
                <a:lnTo>
                  <a:pt x="1400585" y="1511222"/>
                </a:lnTo>
                <a:lnTo>
                  <a:pt x="1397061" y="1514105"/>
                </a:lnTo>
                <a:lnTo>
                  <a:pt x="1391508" y="1518270"/>
                </a:lnTo>
                <a:lnTo>
                  <a:pt x="1384247" y="1523502"/>
                </a:lnTo>
                <a:lnTo>
                  <a:pt x="1375704" y="1529589"/>
                </a:lnTo>
                <a:lnTo>
                  <a:pt x="1365880" y="1536423"/>
                </a:lnTo>
                <a:lnTo>
                  <a:pt x="1355522" y="1543791"/>
                </a:lnTo>
                <a:lnTo>
                  <a:pt x="1344416" y="1551373"/>
                </a:lnTo>
                <a:lnTo>
                  <a:pt x="1333204" y="1559062"/>
                </a:lnTo>
                <a:lnTo>
                  <a:pt x="1321885" y="1566750"/>
                </a:lnTo>
                <a:lnTo>
                  <a:pt x="1310886" y="1574118"/>
                </a:lnTo>
                <a:lnTo>
                  <a:pt x="1300528" y="1581059"/>
                </a:lnTo>
                <a:lnTo>
                  <a:pt x="1291024" y="1587253"/>
                </a:lnTo>
                <a:lnTo>
                  <a:pt x="1282695" y="1592485"/>
                </a:lnTo>
                <a:lnTo>
                  <a:pt x="1275754" y="1596864"/>
                </a:lnTo>
                <a:lnTo>
                  <a:pt x="1272764" y="1598572"/>
                </a:lnTo>
                <a:lnTo>
                  <a:pt x="1270521" y="1599854"/>
                </a:lnTo>
                <a:lnTo>
                  <a:pt x="1268492" y="1600815"/>
                </a:lnTo>
                <a:lnTo>
                  <a:pt x="1267211" y="1601455"/>
                </a:lnTo>
                <a:lnTo>
                  <a:pt x="1266143" y="1602523"/>
                </a:lnTo>
                <a:lnTo>
                  <a:pt x="1264114" y="1604018"/>
                </a:lnTo>
                <a:lnTo>
                  <a:pt x="1261445" y="1605834"/>
                </a:lnTo>
                <a:lnTo>
                  <a:pt x="1258028" y="1608183"/>
                </a:lnTo>
                <a:lnTo>
                  <a:pt x="1249378" y="1613629"/>
                </a:lnTo>
                <a:lnTo>
                  <a:pt x="1238379" y="1620570"/>
                </a:lnTo>
                <a:lnTo>
                  <a:pt x="1225565" y="1628365"/>
                </a:lnTo>
                <a:lnTo>
                  <a:pt x="1211363" y="1636801"/>
                </a:lnTo>
                <a:lnTo>
                  <a:pt x="1196199" y="1645664"/>
                </a:lnTo>
                <a:lnTo>
                  <a:pt x="1180288" y="1654955"/>
                </a:lnTo>
                <a:lnTo>
                  <a:pt x="1164271" y="1664138"/>
                </a:lnTo>
                <a:lnTo>
                  <a:pt x="1148574" y="1673215"/>
                </a:lnTo>
                <a:lnTo>
                  <a:pt x="1133410" y="1681651"/>
                </a:lnTo>
                <a:lnTo>
                  <a:pt x="1119314" y="1689446"/>
                </a:lnTo>
                <a:lnTo>
                  <a:pt x="1106607" y="1696387"/>
                </a:lnTo>
                <a:lnTo>
                  <a:pt x="1095929" y="1702047"/>
                </a:lnTo>
                <a:lnTo>
                  <a:pt x="1091337" y="1704503"/>
                </a:lnTo>
                <a:lnTo>
                  <a:pt x="1087493" y="1706318"/>
                </a:lnTo>
                <a:lnTo>
                  <a:pt x="1084182" y="1707920"/>
                </a:lnTo>
                <a:lnTo>
                  <a:pt x="1081620" y="1708988"/>
                </a:lnTo>
                <a:lnTo>
                  <a:pt x="1077775" y="1711337"/>
                </a:lnTo>
                <a:lnTo>
                  <a:pt x="1073931" y="1713686"/>
                </a:lnTo>
                <a:lnTo>
                  <a:pt x="1069766" y="1715929"/>
                </a:lnTo>
                <a:lnTo>
                  <a:pt x="1065495" y="1718278"/>
                </a:lnTo>
                <a:lnTo>
                  <a:pt x="1056525" y="1722656"/>
                </a:lnTo>
                <a:lnTo>
                  <a:pt x="1047235" y="1727035"/>
                </a:lnTo>
                <a:lnTo>
                  <a:pt x="1037945" y="1731413"/>
                </a:lnTo>
                <a:lnTo>
                  <a:pt x="1028654" y="1735684"/>
                </a:lnTo>
                <a:lnTo>
                  <a:pt x="1019791" y="1739742"/>
                </a:lnTo>
                <a:lnTo>
                  <a:pt x="1011355" y="1743907"/>
                </a:lnTo>
                <a:lnTo>
                  <a:pt x="1006977" y="1746149"/>
                </a:lnTo>
                <a:lnTo>
                  <a:pt x="1002492" y="1748178"/>
                </a:lnTo>
                <a:lnTo>
                  <a:pt x="998007" y="1750314"/>
                </a:lnTo>
                <a:lnTo>
                  <a:pt x="993522" y="1752236"/>
                </a:lnTo>
                <a:lnTo>
                  <a:pt x="989144" y="1754372"/>
                </a:lnTo>
                <a:lnTo>
                  <a:pt x="984553" y="1756294"/>
                </a:lnTo>
                <a:lnTo>
                  <a:pt x="980068" y="1758216"/>
                </a:lnTo>
                <a:lnTo>
                  <a:pt x="975689" y="1760351"/>
                </a:lnTo>
                <a:lnTo>
                  <a:pt x="971738" y="1762167"/>
                </a:lnTo>
                <a:lnTo>
                  <a:pt x="967360" y="1764303"/>
                </a:lnTo>
                <a:lnTo>
                  <a:pt x="962448" y="1766545"/>
                </a:lnTo>
                <a:lnTo>
                  <a:pt x="957322" y="1768894"/>
                </a:lnTo>
                <a:lnTo>
                  <a:pt x="952304" y="1771244"/>
                </a:lnTo>
                <a:lnTo>
                  <a:pt x="947392" y="1773166"/>
                </a:lnTo>
                <a:lnTo>
                  <a:pt x="942800" y="1774874"/>
                </a:lnTo>
                <a:lnTo>
                  <a:pt x="938849" y="1776156"/>
                </a:lnTo>
                <a:lnTo>
                  <a:pt x="933723" y="1778825"/>
                </a:lnTo>
                <a:lnTo>
                  <a:pt x="927957" y="1781388"/>
                </a:lnTo>
                <a:lnTo>
                  <a:pt x="921870" y="1784058"/>
                </a:lnTo>
                <a:lnTo>
                  <a:pt x="915570" y="1786621"/>
                </a:lnTo>
                <a:lnTo>
                  <a:pt x="909056" y="1789183"/>
                </a:lnTo>
                <a:lnTo>
                  <a:pt x="902756" y="1791640"/>
                </a:lnTo>
                <a:lnTo>
                  <a:pt x="896562" y="1793882"/>
                </a:lnTo>
                <a:lnTo>
                  <a:pt x="891009" y="1796231"/>
                </a:lnTo>
                <a:lnTo>
                  <a:pt x="885777" y="1798367"/>
                </a:lnTo>
                <a:lnTo>
                  <a:pt x="878622" y="1801143"/>
                </a:lnTo>
                <a:lnTo>
                  <a:pt x="870080" y="1804561"/>
                </a:lnTo>
                <a:lnTo>
                  <a:pt x="860362" y="1808618"/>
                </a:lnTo>
                <a:lnTo>
                  <a:pt x="849470" y="1812890"/>
                </a:lnTo>
                <a:lnTo>
                  <a:pt x="837831" y="1817588"/>
                </a:lnTo>
                <a:lnTo>
                  <a:pt x="825871" y="1822394"/>
                </a:lnTo>
                <a:lnTo>
                  <a:pt x="813804" y="1827306"/>
                </a:lnTo>
                <a:lnTo>
                  <a:pt x="801631" y="1832004"/>
                </a:lnTo>
                <a:lnTo>
                  <a:pt x="789884" y="1836703"/>
                </a:lnTo>
                <a:lnTo>
                  <a:pt x="778886" y="1840974"/>
                </a:lnTo>
                <a:lnTo>
                  <a:pt x="768848" y="1844925"/>
                </a:lnTo>
                <a:lnTo>
                  <a:pt x="759878" y="1848236"/>
                </a:lnTo>
                <a:lnTo>
                  <a:pt x="752403" y="1850905"/>
                </a:lnTo>
                <a:lnTo>
                  <a:pt x="746850" y="1852827"/>
                </a:lnTo>
                <a:lnTo>
                  <a:pt x="743113" y="1853895"/>
                </a:lnTo>
                <a:lnTo>
                  <a:pt x="741404" y="1854749"/>
                </a:lnTo>
                <a:lnTo>
                  <a:pt x="738628" y="1856138"/>
                </a:lnTo>
                <a:lnTo>
                  <a:pt x="734784" y="1857846"/>
                </a:lnTo>
                <a:lnTo>
                  <a:pt x="730085" y="1859662"/>
                </a:lnTo>
                <a:lnTo>
                  <a:pt x="718552" y="1864040"/>
                </a:lnTo>
                <a:lnTo>
                  <a:pt x="705632" y="1868845"/>
                </a:lnTo>
                <a:lnTo>
                  <a:pt x="692284" y="1873437"/>
                </a:lnTo>
                <a:lnTo>
                  <a:pt x="680003" y="1877922"/>
                </a:lnTo>
                <a:lnTo>
                  <a:pt x="669859" y="1881446"/>
                </a:lnTo>
                <a:lnTo>
                  <a:pt x="663238" y="1883581"/>
                </a:lnTo>
                <a:lnTo>
                  <a:pt x="646687" y="1889134"/>
                </a:lnTo>
                <a:lnTo>
                  <a:pt x="630455" y="1894474"/>
                </a:lnTo>
                <a:lnTo>
                  <a:pt x="614331" y="1899599"/>
                </a:lnTo>
                <a:lnTo>
                  <a:pt x="598313" y="1904618"/>
                </a:lnTo>
                <a:lnTo>
                  <a:pt x="582509" y="1909530"/>
                </a:lnTo>
                <a:lnTo>
                  <a:pt x="566491" y="1914336"/>
                </a:lnTo>
                <a:lnTo>
                  <a:pt x="550581" y="1918820"/>
                </a:lnTo>
                <a:lnTo>
                  <a:pt x="534563" y="1923092"/>
                </a:lnTo>
                <a:lnTo>
                  <a:pt x="526554" y="1925121"/>
                </a:lnTo>
                <a:lnTo>
                  <a:pt x="518438" y="1927257"/>
                </a:lnTo>
                <a:lnTo>
                  <a:pt x="510323" y="1929179"/>
                </a:lnTo>
                <a:lnTo>
                  <a:pt x="502314" y="1930994"/>
                </a:lnTo>
                <a:lnTo>
                  <a:pt x="494092" y="1932916"/>
                </a:lnTo>
                <a:lnTo>
                  <a:pt x="485762" y="1934731"/>
                </a:lnTo>
                <a:lnTo>
                  <a:pt x="477647" y="1936440"/>
                </a:lnTo>
                <a:lnTo>
                  <a:pt x="469318" y="1938149"/>
                </a:lnTo>
                <a:lnTo>
                  <a:pt x="460882" y="1939750"/>
                </a:lnTo>
                <a:lnTo>
                  <a:pt x="452339" y="1941139"/>
                </a:lnTo>
                <a:lnTo>
                  <a:pt x="443903" y="1942634"/>
                </a:lnTo>
                <a:lnTo>
                  <a:pt x="435253" y="1944129"/>
                </a:lnTo>
                <a:lnTo>
                  <a:pt x="426604" y="1945410"/>
                </a:lnTo>
                <a:lnTo>
                  <a:pt x="417741" y="1946691"/>
                </a:lnTo>
                <a:lnTo>
                  <a:pt x="408878" y="1947759"/>
                </a:lnTo>
                <a:lnTo>
                  <a:pt x="399908" y="1948827"/>
                </a:lnTo>
                <a:lnTo>
                  <a:pt x="393607" y="1949575"/>
                </a:lnTo>
                <a:lnTo>
                  <a:pt x="387094" y="1950322"/>
                </a:lnTo>
                <a:lnTo>
                  <a:pt x="380687" y="1951070"/>
                </a:lnTo>
                <a:lnTo>
                  <a:pt x="374279" y="1951710"/>
                </a:lnTo>
                <a:lnTo>
                  <a:pt x="367766" y="1952351"/>
                </a:lnTo>
                <a:lnTo>
                  <a:pt x="361359" y="1952778"/>
                </a:lnTo>
                <a:lnTo>
                  <a:pt x="354845" y="1953312"/>
                </a:lnTo>
                <a:lnTo>
                  <a:pt x="348331" y="1953739"/>
                </a:lnTo>
                <a:lnTo>
                  <a:pt x="341710" y="1954166"/>
                </a:lnTo>
                <a:lnTo>
                  <a:pt x="335303" y="1954487"/>
                </a:lnTo>
                <a:lnTo>
                  <a:pt x="328789" y="1954700"/>
                </a:lnTo>
                <a:lnTo>
                  <a:pt x="322169" y="1955021"/>
                </a:lnTo>
                <a:lnTo>
                  <a:pt x="315762" y="1955127"/>
                </a:lnTo>
                <a:lnTo>
                  <a:pt x="309248" y="1955234"/>
                </a:lnTo>
                <a:lnTo>
                  <a:pt x="302734" y="1955234"/>
                </a:lnTo>
                <a:lnTo>
                  <a:pt x="296434" y="1955127"/>
                </a:lnTo>
                <a:lnTo>
                  <a:pt x="293123" y="1955127"/>
                </a:lnTo>
                <a:lnTo>
                  <a:pt x="290027" y="1955021"/>
                </a:lnTo>
                <a:lnTo>
                  <a:pt x="286930" y="1954700"/>
                </a:lnTo>
                <a:lnTo>
                  <a:pt x="283833" y="1954487"/>
                </a:lnTo>
                <a:lnTo>
                  <a:pt x="280950" y="1954166"/>
                </a:lnTo>
                <a:lnTo>
                  <a:pt x="277960" y="1953739"/>
                </a:lnTo>
                <a:lnTo>
                  <a:pt x="275077" y="1953312"/>
                </a:lnTo>
                <a:lnTo>
                  <a:pt x="272194" y="1952778"/>
                </a:lnTo>
                <a:lnTo>
                  <a:pt x="266641" y="1951710"/>
                </a:lnTo>
                <a:lnTo>
                  <a:pt x="261195" y="1950322"/>
                </a:lnTo>
                <a:lnTo>
                  <a:pt x="255962" y="1948720"/>
                </a:lnTo>
                <a:lnTo>
                  <a:pt x="250837" y="1946905"/>
                </a:lnTo>
                <a:lnTo>
                  <a:pt x="245925" y="1944983"/>
                </a:lnTo>
                <a:lnTo>
                  <a:pt x="241226" y="1942847"/>
                </a:lnTo>
                <a:lnTo>
                  <a:pt x="236528" y="1940711"/>
                </a:lnTo>
                <a:lnTo>
                  <a:pt x="232043" y="1938255"/>
                </a:lnTo>
                <a:lnTo>
                  <a:pt x="227664" y="1935693"/>
                </a:lnTo>
                <a:lnTo>
                  <a:pt x="223286" y="1933023"/>
                </a:lnTo>
                <a:lnTo>
                  <a:pt x="219122" y="1930140"/>
                </a:lnTo>
                <a:lnTo>
                  <a:pt x="214957" y="1927257"/>
                </a:lnTo>
                <a:lnTo>
                  <a:pt x="211433" y="1924587"/>
                </a:lnTo>
                <a:lnTo>
                  <a:pt x="207909" y="1921917"/>
                </a:lnTo>
                <a:lnTo>
                  <a:pt x="204706" y="1918927"/>
                </a:lnTo>
                <a:lnTo>
                  <a:pt x="201289" y="1916044"/>
                </a:lnTo>
                <a:lnTo>
                  <a:pt x="197978" y="1912947"/>
                </a:lnTo>
                <a:lnTo>
                  <a:pt x="194775" y="1909744"/>
                </a:lnTo>
                <a:lnTo>
                  <a:pt x="191571" y="1906433"/>
                </a:lnTo>
                <a:lnTo>
                  <a:pt x="188368" y="1903123"/>
                </a:lnTo>
                <a:lnTo>
                  <a:pt x="185378" y="1899599"/>
                </a:lnTo>
                <a:lnTo>
                  <a:pt x="182281" y="1896075"/>
                </a:lnTo>
                <a:lnTo>
                  <a:pt x="179398" y="1892445"/>
                </a:lnTo>
                <a:lnTo>
                  <a:pt x="176408" y="1888707"/>
                </a:lnTo>
                <a:lnTo>
                  <a:pt x="173525" y="1884863"/>
                </a:lnTo>
                <a:lnTo>
                  <a:pt x="170642" y="1880912"/>
                </a:lnTo>
                <a:lnTo>
                  <a:pt x="167865" y="1876854"/>
                </a:lnTo>
                <a:lnTo>
                  <a:pt x="165089" y="1872796"/>
                </a:lnTo>
                <a:lnTo>
                  <a:pt x="162419" y="1868632"/>
                </a:lnTo>
                <a:lnTo>
                  <a:pt x="159750" y="1864360"/>
                </a:lnTo>
                <a:lnTo>
                  <a:pt x="157080" y="1859875"/>
                </a:lnTo>
                <a:lnTo>
                  <a:pt x="154517" y="1855497"/>
                </a:lnTo>
                <a:lnTo>
                  <a:pt x="151954" y="1851012"/>
                </a:lnTo>
                <a:lnTo>
                  <a:pt x="149391" y="1846313"/>
                </a:lnTo>
                <a:lnTo>
                  <a:pt x="147042" y="1841722"/>
                </a:lnTo>
                <a:lnTo>
                  <a:pt x="144586" y="1836916"/>
                </a:lnTo>
                <a:lnTo>
                  <a:pt x="142237" y="1832004"/>
                </a:lnTo>
                <a:lnTo>
                  <a:pt x="139888" y="1827199"/>
                </a:lnTo>
                <a:lnTo>
                  <a:pt x="137538" y="1822180"/>
                </a:lnTo>
                <a:lnTo>
                  <a:pt x="135296" y="1817161"/>
                </a:lnTo>
                <a:lnTo>
                  <a:pt x="130811" y="1806803"/>
                </a:lnTo>
                <a:lnTo>
                  <a:pt x="126540" y="1796231"/>
                </a:lnTo>
                <a:lnTo>
                  <a:pt x="123016" y="1787048"/>
                </a:lnTo>
                <a:lnTo>
                  <a:pt x="119492" y="1777544"/>
                </a:lnTo>
                <a:lnTo>
                  <a:pt x="115968" y="1767933"/>
                </a:lnTo>
                <a:lnTo>
                  <a:pt x="112551" y="1757789"/>
                </a:lnTo>
                <a:lnTo>
                  <a:pt x="109134" y="1747537"/>
                </a:lnTo>
                <a:lnTo>
                  <a:pt x="105823" y="1736966"/>
                </a:lnTo>
                <a:lnTo>
                  <a:pt x="102513" y="1726180"/>
                </a:lnTo>
                <a:lnTo>
                  <a:pt x="99203" y="1715395"/>
                </a:lnTo>
                <a:lnTo>
                  <a:pt x="95999" y="1704183"/>
                </a:lnTo>
                <a:lnTo>
                  <a:pt x="92902" y="1692970"/>
                </a:lnTo>
                <a:lnTo>
                  <a:pt x="89699" y="1681544"/>
                </a:lnTo>
                <a:lnTo>
                  <a:pt x="86602" y="1670011"/>
                </a:lnTo>
                <a:lnTo>
                  <a:pt x="83719" y="1658372"/>
                </a:lnTo>
                <a:lnTo>
                  <a:pt x="80622" y="1646625"/>
                </a:lnTo>
                <a:lnTo>
                  <a:pt x="77846" y="1634986"/>
                </a:lnTo>
                <a:lnTo>
                  <a:pt x="74856" y="1623133"/>
                </a:lnTo>
                <a:lnTo>
                  <a:pt x="69410" y="1599533"/>
                </a:lnTo>
                <a:lnTo>
                  <a:pt x="64284" y="1575827"/>
                </a:lnTo>
                <a:lnTo>
                  <a:pt x="59265" y="1552441"/>
                </a:lnTo>
                <a:lnTo>
                  <a:pt x="54567" y="1529375"/>
                </a:lnTo>
                <a:lnTo>
                  <a:pt x="50189" y="1506737"/>
                </a:lnTo>
                <a:lnTo>
                  <a:pt x="46238" y="1484846"/>
                </a:lnTo>
                <a:lnTo>
                  <a:pt x="42500" y="1463703"/>
                </a:lnTo>
                <a:lnTo>
                  <a:pt x="39083" y="1443627"/>
                </a:lnTo>
                <a:lnTo>
                  <a:pt x="37268" y="1431560"/>
                </a:lnTo>
                <a:lnTo>
                  <a:pt x="35346" y="1419494"/>
                </a:lnTo>
                <a:lnTo>
                  <a:pt x="33530" y="1407427"/>
                </a:lnTo>
                <a:lnTo>
                  <a:pt x="31822" y="1395253"/>
                </a:lnTo>
                <a:lnTo>
                  <a:pt x="30006" y="1383187"/>
                </a:lnTo>
                <a:lnTo>
                  <a:pt x="28511" y="1371013"/>
                </a:lnTo>
                <a:lnTo>
                  <a:pt x="26910" y="1358840"/>
                </a:lnTo>
                <a:lnTo>
                  <a:pt x="25308" y="1346666"/>
                </a:lnTo>
                <a:lnTo>
                  <a:pt x="23813" y="1334599"/>
                </a:lnTo>
                <a:lnTo>
                  <a:pt x="22318" y="1322319"/>
                </a:lnTo>
                <a:lnTo>
                  <a:pt x="21037" y="1310146"/>
                </a:lnTo>
                <a:lnTo>
                  <a:pt x="19648" y="1297865"/>
                </a:lnTo>
                <a:lnTo>
                  <a:pt x="18367" y="1285692"/>
                </a:lnTo>
                <a:lnTo>
                  <a:pt x="17086" y="1273518"/>
                </a:lnTo>
                <a:lnTo>
                  <a:pt x="15911" y="1261238"/>
                </a:lnTo>
                <a:lnTo>
                  <a:pt x="14736" y="1249065"/>
                </a:lnTo>
                <a:lnTo>
                  <a:pt x="13562" y="1236037"/>
                </a:lnTo>
                <a:lnTo>
                  <a:pt x="12494" y="1223116"/>
                </a:lnTo>
                <a:lnTo>
                  <a:pt x="11533" y="1210195"/>
                </a:lnTo>
                <a:lnTo>
                  <a:pt x="10465" y="1197381"/>
                </a:lnTo>
                <a:lnTo>
                  <a:pt x="9611" y="1184353"/>
                </a:lnTo>
                <a:lnTo>
                  <a:pt x="8756" y="1171539"/>
                </a:lnTo>
                <a:lnTo>
                  <a:pt x="7902" y="1158724"/>
                </a:lnTo>
                <a:lnTo>
                  <a:pt x="7261" y="1145910"/>
                </a:lnTo>
                <a:lnTo>
                  <a:pt x="6514" y="1133096"/>
                </a:lnTo>
                <a:lnTo>
                  <a:pt x="5766" y="1120175"/>
                </a:lnTo>
                <a:lnTo>
                  <a:pt x="5019" y="1107254"/>
                </a:lnTo>
                <a:lnTo>
                  <a:pt x="4378" y="1094440"/>
                </a:lnTo>
                <a:lnTo>
                  <a:pt x="3631" y="1081519"/>
                </a:lnTo>
                <a:lnTo>
                  <a:pt x="2883" y="1068491"/>
                </a:lnTo>
                <a:lnTo>
                  <a:pt x="2242" y="1055570"/>
                </a:lnTo>
                <a:lnTo>
                  <a:pt x="1495" y="1042542"/>
                </a:lnTo>
                <a:lnTo>
                  <a:pt x="1068" y="1033786"/>
                </a:lnTo>
                <a:lnTo>
                  <a:pt x="747" y="1025029"/>
                </a:lnTo>
                <a:lnTo>
                  <a:pt x="320" y="1016380"/>
                </a:lnTo>
                <a:lnTo>
                  <a:pt x="214" y="1007730"/>
                </a:lnTo>
                <a:lnTo>
                  <a:pt x="107" y="998867"/>
                </a:lnTo>
                <a:lnTo>
                  <a:pt x="0" y="990218"/>
                </a:lnTo>
                <a:lnTo>
                  <a:pt x="0" y="981354"/>
                </a:lnTo>
                <a:lnTo>
                  <a:pt x="0" y="972705"/>
                </a:lnTo>
                <a:lnTo>
                  <a:pt x="320" y="955299"/>
                </a:lnTo>
                <a:lnTo>
                  <a:pt x="854" y="937786"/>
                </a:lnTo>
                <a:lnTo>
                  <a:pt x="1495" y="920380"/>
                </a:lnTo>
                <a:lnTo>
                  <a:pt x="2349" y="902974"/>
                </a:lnTo>
                <a:lnTo>
                  <a:pt x="3310" y="885568"/>
                </a:lnTo>
                <a:lnTo>
                  <a:pt x="4485" y="868162"/>
                </a:lnTo>
                <a:lnTo>
                  <a:pt x="5766" y="850756"/>
                </a:lnTo>
                <a:lnTo>
                  <a:pt x="6941" y="833457"/>
                </a:lnTo>
                <a:lnTo>
                  <a:pt x="8436" y="816158"/>
                </a:lnTo>
                <a:lnTo>
                  <a:pt x="9824" y="798859"/>
                </a:lnTo>
                <a:lnTo>
                  <a:pt x="11212" y="781560"/>
                </a:lnTo>
                <a:lnTo>
                  <a:pt x="12707" y="764367"/>
                </a:lnTo>
                <a:lnTo>
                  <a:pt x="13562" y="751980"/>
                </a:lnTo>
                <a:lnTo>
                  <a:pt x="14629" y="739700"/>
                </a:lnTo>
                <a:lnTo>
                  <a:pt x="15804" y="727313"/>
                </a:lnTo>
                <a:lnTo>
                  <a:pt x="17086" y="715139"/>
                </a:lnTo>
                <a:lnTo>
                  <a:pt x="18474" y="702752"/>
                </a:lnTo>
                <a:lnTo>
                  <a:pt x="19755" y="690579"/>
                </a:lnTo>
                <a:lnTo>
                  <a:pt x="21250" y="678298"/>
                </a:lnTo>
                <a:lnTo>
                  <a:pt x="22852" y="666125"/>
                </a:lnTo>
                <a:lnTo>
                  <a:pt x="24454" y="653951"/>
                </a:lnTo>
                <a:lnTo>
                  <a:pt x="26055" y="641671"/>
                </a:lnTo>
                <a:lnTo>
                  <a:pt x="27657" y="629604"/>
                </a:lnTo>
                <a:lnTo>
                  <a:pt x="29366" y="617324"/>
                </a:lnTo>
                <a:lnTo>
                  <a:pt x="30861" y="605257"/>
                </a:lnTo>
                <a:lnTo>
                  <a:pt x="32462" y="593191"/>
                </a:lnTo>
                <a:lnTo>
                  <a:pt x="34171" y="581124"/>
                </a:lnTo>
                <a:lnTo>
                  <a:pt x="35773" y="568951"/>
                </a:lnTo>
                <a:lnTo>
                  <a:pt x="36947" y="560942"/>
                </a:lnTo>
                <a:lnTo>
                  <a:pt x="38015" y="552826"/>
                </a:lnTo>
                <a:lnTo>
                  <a:pt x="39190" y="544604"/>
                </a:lnTo>
                <a:lnTo>
                  <a:pt x="40578" y="536488"/>
                </a:lnTo>
                <a:lnTo>
                  <a:pt x="41860" y="528159"/>
                </a:lnTo>
                <a:lnTo>
                  <a:pt x="43248" y="519830"/>
                </a:lnTo>
                <a:lnTo>
                  <a:pt x="44743" y="511607"/>
                </a:lnTo>
                <a:lnTo>
                  <a:pt x="46238" y="503385"/>
                </a:lnTo>
                <a:lnTo>
                  <a:pt x="47733" y="495055"/>
                </a:lnTo>
                <a:lnTo>
                  <a:pt x="49228" y="486833"/>
                </a:lnTo>
                <a:lnTo>
                  <a:pt x="50829" y="478717"/>
                </a:lnTo>
                <a:lnTo>
                  <a:pt x="52431" y="470495"/>
                </a:lnTo>
                <a:lnTo>
                  <a:pt x="54033" y="462379"/>
                </a:lnTo>
                <a:lnTo>
                  <a:pt x="55741" y="454477"/>
                </a:lnTo>
                <a:lnTo>
                  <a:pt x="57343" y="446575"/>
                </a:lnTo>
                <a:lnTo>
                  <a:pt x="59052" y="438673"/>
                </a:lnTo>
                <a:lnTo>
                  <a:pt x="60760" y="430664"/>
                </a:lnTo>
                <a:lnTo>
                  <a:pt x="62469" y="422869"/>
                </a:lnTo>
                <a:lnTo>
                  <a:pt x="64177" y="414967"/>
                </a:lnTo>
                <a:lnTo>
                  <a:pt x="65886" y="407171"/>
                </a:lnTo>
                <a:lnTo>
                  <a:pt x="67595" y="399376"/>
                </a:lnTo>
                <a:lnTo>
                  <a:pt x="69303" y="391581"/>
                </a:lnTo>
                <a:lnTo>
                  <a:pt x="71118" y="383679"/>
                </a:lnTo>
                <a:lnTo>
                  <a:pt x="72934" y="375777"/>
                </a:lnTo>
                <a:lnTo>
                  <a:pt x="74322" y="369583"/>
                </a:lnTo>
                <a:lnTo>
                  <a:pt x="76031" y="362001"/>
                </a:lnTo>
                <a:lnTo>
                  <a:pt x="77953" y="353458"/>
                </a:lnTo>
                <a:lnTo>
                  <a:pt x="79982" y="344382"/>
                </a:lnTo>
                <a:lnTo>
                  <a:pt x="82224" y="335519"/>
                </a:lnTo>
                <a:lnTo>
                  <a:pt x="84360" y="327510"/>
                </a:lnTo>
                <a:lnTo>
                  <a:pt x="85428" y="323879"/>
                </a:lnTo>
                <a:lnTo>
                  <a:pt x="86389" y="320676"/>
                </a:lnTo>
                <a:lnTo>
                  <a:pt x="87350" y="317899"/>
                </a:lnTo>
                <a:lnTo>
                  <a:pt x="88311" y="315550"/>
                </a:lnTo>
                <a:lnTo>
                  <a:pt x="89272" y="310317"/>
                </a:lnTo>
                <a:lnTo>
                  <a:pt x="90660" y="304551"/>
                </a:lnTo>
                <a:lnTo>
                  <a:pt x="92262" y="298678"/>
                </a:lnTo>
                <a:lnTo>
                  <a:pt x="93970" y="292591"/>
                </a:lnTo>
                <a:lnTo>
                  <a:pt x="95679" y="286397"/>
                </a:lnTo>
                <a:lnTo>
                  <a:pt x="97494" y="280418"/>
                </a:lnTo>
                <a:lnTo>
                  <a:pt x="99203" y="274758"/>
                </a:lnTo>
                <a:lnTo>
                  <a:pt x="100805" y="269419"/>
                </a:lnTo>
                <a:lnTo>
                  <a:pt x="102513" y="263866"/>
                </a:lnTo>
                <a:lnTo>
                  <a:pt x="104222" y="258206"/>
                </a:lnTo>
                <a:lnTo>
                  <a:pt x="105930" y="252760"/>
                </a:lnTo>
                <a:lnTo>
                  <a:pt x="107639" y="247207"/>
                </a:lnTo>
                <a:lnTo>
                  <a:pt x="109240" y="241761"/>
                </a:lnTo>
                <a:lnTo>
                  <a:pt x="110949" y="236315"/>
                </a:lnTo>
                <a:lnTo>
                  <a:pt x="112658" y="230869"/>
                </a:lnTo>
                <a:lnTo>
                  <a:pt x="114366" y="225316"/>
                </a:lnTo>
                <a:lnTo>
                  <a:pt x="117570" y="215279"/>
                </a:lnTo>
                <a:lnTo>
                  <a:pt x="120987" y="204493"/>
                </a:lnTo>
                <a:lnTo>
                  <a:pt x="124617" y="193067"/>
                </a:lnTo>
                <a:lnTo>
                  <a:pt x="128568" y="181748"/>
                </a:lnTo>
                <a:lnTo>
                  <a:pt x="130491" y="175982"/>
                </a:lnTo>
                <a:lnTo>
                  <a:pt x="132519" y="170429"/>
                </a:lnTo>
                <a:lnTo>
                  <a:pt x="134655" y="164983"/>
                </a:lnTo>
                <a:lnTo>
                  <a:pt x="136684" y="159750"/>
                </a:lnTo>
                <a:lnTo>
                  <a:pt x="138820" y="154732"/>
                </a:lnTo>
                <a:lnTo>
                  <a:pt x="140955" y="149926"/>
                </a:lnTo>
                <a:lnTo>
                  <a:pt x="143091" y="145441"/>
                </a:lnTo>
                <a:lnTo>
                  <a:pt x="145120" y="141277"/>
                </a:lnTo>
                <a:lnTo>
                  <a:pt x="145974" y="138927"/>
                </a:lnTo>
                <a:lnTo>
                  <a:pt x="147042" y="136364"/>
                </a:lnTo>
                <a:lnTo>
                  <a:pt x="148110" y="133695"/>
                </a:lnTo>
                <a:lnTo>
                  <a:pt x="149285" y="130918"/>
                </a:lnTo>
                <a:lnTo>
                  <a:pt x="152168" y="124938"/>
                </a:lnTo>
                <a:lnTo>
                  <a:pt x="155265" y="118638"/>
                </a:lnTo>
                <a:lnTo>
                  <a:pt x="158895" y="112231"/>
                </a:lnTo>
                <a:lnTo>
                  <a:pt x="162739" y="105504"/>
                </a:lnTo>
                <a:lnTo>
                  <a:pt x="166691" y="98883"/>
                </a:lnTo>
                <a:lnTo>
                  <a:pt x="170855" y="92156"/>
                </a:lnTo>
                <a:lnTo>
                  <a:pt x="175020" y="85642"/>
                </a:lnTo>
                <a:lnTo>
                  <a:pt x="179291" y="79448"/>
                </a:lnTo>
                <a:lnTo>
                  <a:pt x="183349" y="73575"/>
                </a:lnTo>
                <a:lnTo>
                  <a:pt x="187300" y="68022"/>
                </a:lnTo>
                <a:lnTo>
                  <a:pt x="191144" y="63217"/>
                </a:lnTo>
                <a:lnTo>
                  <a:pt x="194668" y="58732"/>
                </a:lnTo>
                <a:lnTo>
                  <a:pt x="196270" y="56916"/>
                </a:lnTo>
                <a:lnTo>
                  <a:pt x="197872" y="55208"/>
                </a:lnTo>
                <a:lnTo>
                  <a:pt x="199260" y="53820"/>
                </a:lnTo>
                <a:lnTo>
                  <a:pt x="200541" y="52431"/>
                </a:lnTo>
                <a:lnTo>
                  <a:pt x="205774" y="47626"/>
                </a:lnTo>
                <a:lnTo>
                  <a:pt x="210152" y="43248"/>
                </a:lnTo>
                <a:lnTo>
                  <a:pt x="214316" y="39190"/>
                </a:lnTo>
                <a:lnTo>
                  <a:pt x="218481" y="35453"/>
                </a:lnTo>
                <a:lnTo>
                  <a:pt x="220510" y="33637"/>
                </a:lnTo>
                <a:lnTo>
                  <a:pt x="222752" y="31822"/>
                </a:lnTo>
                <a:lnTo>
                  <a:pt x="225102" y="29900"/>
                </a:lnTo>
                <a:lnTo>
                  <a:pt x="227664" y="27978"/>
                </a:lnTo>
                <a:lnTo>
                  <a:pt x="230441" y="26056"/>
                </a:lnTo>
                <a:lnTo>
                  <a:pt x="233538" y="23920"/>
                </a:lnTo>
                <a:lnTo>
                  <a:pt x="236848" y="21891"/>
                </a:lnTo>
                <a:lnTo>
                  <a:pt x="240479" y="19648"/>
                </a:lnTo>
                <a:lnTo>
                  <a:pt x="243255" y="18047"/>
                </a:lnTo>
                <a:lnTo>
                  <a:pt x="246245" y="16338"/>
                </a:lnTo>
                <a:lnTo>
                  <a:pt x="249128" y="14736"/>
                </a:lnTo>
                <a:lnTo>
                  <a:pt x="252332" y="13348"/>
                </a:lnTo>
                <a:lnTo>
                  <a:pt x="255535" y="11853"/>
                </a:lnTo>
                <a:lnTo>
                  <a:pt x="258739" y="10358"/>
                </a:lnTo>
                <a:lnTo>
                  <a:pt x="262049" y="9077"/>
                </a:lnTo>
                <a:lnTo>
                  <a:pt x="265466" y="7795"/>
                </a:lnTo>
                <a:lnTo>
                  <a:pt x="268883" y="6727"/>
                </a:lnTo>
                <a:lnTo>
                  <a:pt x="272514" y="5660"/>
                </a:lnTo>
                <a:lnTo>
                  <a:pt x="276145" y="4592"/>
                </a:lnTo>
                <a:lnTo>
                  <a:pt x="279775" y="3737"/>
                </a:lnTo>
                <a:lnTo>
                  <a:pt x="283513" y="3097"/>
                </a:lnTo>
                <a:lnTo>
                  <a:pt x="287143" y="2563"/>
                </a:lnTo>
                <a:lnTo>
                  <a:pt x="290881" y="2029"/>
                </a:lnTo>
                <a:lnTo>
                  <a:pt x="294832" y="1815"/>
                </a:lnTo>
                <a:lnTo>
                  <a:pt x="296861" y="1175"/>
                </a:lnTo>
                <a:lnTo>
                  <a:pt x="299637" y="748"/>
                </a:lnTo>
                <a:lnTo>
                  <a:pt x="302627" y="320"/>
                </a:lnTo>
                <a:lnTo>
                  <a:pt x="306365" y="107"/>
                </a:lnTo>
                <a:close/>
              </a:path>
            </a:pathLst>
          </a:cu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tabLst>
                <a:tab pos="1714500" algn="l"/>
              </a:tabLs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6-12 BULAN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8976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Cage.p3d 0"/>
  <p:tag name="POWER3D OPTIONS" val="Fast "/>
  <p:tag name="POWER3D SOUND" val="Cag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DemoClosingBarrier.p3d 0"/>
  <p:tag name="POWER3D OPTIONS" val="Fast "/>
  <p:tag name="POWER3D IMAGE0" val="Pwrtrans.tga"/>
  <p:tag name="POWER3D SOUND" val="Closing Barri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DemoOrbitingSphere.p3d 0"/>
  <p:tag name="POWER3D OPTIONS" val="Fast "/>
  <p:tag name="POWER3D IMAGE0" val="Pwrtrans.tga"/>
  <p:tag name="POWER3D SOUND" val="Orbiting Spher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Bilboard.p3d 0"/>
  <p:tag name="POWER3D OPTIONS" val="Fast "/>
  <p:tag name="POWER3D SOUND" val="Turning Billboard"/>
</p:tagLst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1492</TotalTime>
  <Words>795</Words>
  <Application>Microsoft Office PowerPoint</Application>
  <PresentationFormat>Widescreen</PresentationFormat>
  <Paragraphs>162</Paragraphs>
  <Slides>23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MS PGothic</vt:lpstr>
      <vt:lpstr>MS PGothic</vt:lpstr>
      <vt:lpstr>Arial</vt:lpstr>
      <vt:lpstr>Calibri</vt:lpstr>
      <vt:lpstr>Calibri Light</vt:lpstr>
      <vt:lpstr>Comic Sans MS</vt:lpstr>
      <vt:lpstr>Lao UI</vt:lpstr>
      <vt:lpstr>Montserrat Medium</vt:lpstr>
      <vt:lpstr>Montserrat Semi Bold</vt:lpstr>
      <vt:lpstr>PT Sans</vt:lpstr>
      <vt:lpstr>Times Sans Serif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RECORDING/PENCATATAN</vt:lpstr>
      <vt:lpstr>KEGUNAAN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Bagus</dc:creator>
  <cp:lastModifiedBy>ibu_mimi</cp:lastModifiedBy>
  <cp:revision>178</cp:revision>
  <dcterms:created xsi:type="dcterms:W3CDTF">2018-11-16T18:25:50Z</dcterms:created>
  <dcterms:modified xsi:type="dcterms:W3CDTF">2020-09-24T02:55:03Z</dcterms:modified>
</cp:coreProperties>
</file>